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181FA2-A22B-4226-8273-5D6DD1314CAD}" type="datetimeFigureOut">
              <a:rPr lang="pt-PT" smtClean="0"/>
              <a:t>22-03-2010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6E2819-3683-4453-8A53-C2C90DFDF99B}" type="slidenum">
              <a:rPr lang="pt-PT" smtClean="0"/>
              <a:t>‹nº›</a:t>
            </a:fld>
            <a:endParaRPr lang="pt-PT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2500298" y="285728"/>
            <a:ext cx="4304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case: </a:t>
            </a:r>
            <a:r>
              <a:rPr lang="pt-PT" dirty="0" err="1"/>
              <a:t>McDonald’s</a:t>
            </a:r>
            <a:r>
              <a:rPr lang="pt-PT" dirty="0"/>
              <a:t> - a global cultural </a:t>
            </a:r>
            <a:r>
              <a:rPr lang="pt-PT" dirty="0" err="1"/>
              <a:t>icon</a:t>
            </a:r>
            <a:r>
              <a:rPr lang="pt-PT" dirty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358114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001056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How would you describe McDonald’s global marketing</a:t>
            </a:r>
          </a:p>
          <a:p>
            <a:r>
              <a:rPr lang="en-US" b="1" dirty="0" smtClean="0"/>
              <a:t>strategy: is it a hard </a:t>
            </a:r>
            <a:r>
              <a:rPr lang="en-US" b="1" dirty="0" err="1" smtClean="0"/>
              <a:t>globaliz</a:t>
            </a:r>
            <a:r>
              <a:rPr lang="en-US" b="1" dirty="0" smtClean="0"/>
              <a:t> </a:t>
            </a:r>
            <a:r>
              <a:rPr lang="en-US" b="1" dirty="0" err="1" smtClean="0"/>
              <a:t>standardizeder</a:t>
            </a:r>
            <a:r>
              <a:rPr lang="en-US" b="1" dirty="0" smtClean="0"/>
              <a:t> or does it</a:t>
            </a:r>
          </a:p>
          <a:p>
            <a:r>
              <a:rPr lang="en-US" b="1" dirty="0" smtClean="0"/>
              <a:t>adjust to local contexts? What are the reasons for its</a:t>
            </a:r>
          </a:p>
          <a:p>
            <a:r>
              <a:rPr lang="pt-PT" b="1" dirty="0" err="1" smtClean="0"/>
              <a:t>choices</a:t>
            </a:r>
            <a:r>
              <a:rPr lang="pt-PT" b="1" dirty="0" smtClean="0"/>
              <a:t>?</a:t>
            </a:r>
          </a:p>
          <a:p>
            <a:r>
              <a:rPr lang="en-US" b="1" dirty="0" smtClean="0"/>
              <a:t>What is a cultural icon? To what extent is McDonald’s as a</a:t>
            </a:r>
          </a:p>
          <a:p>
            <a:r>
              <a:rPr lang="en-US" b="1" dirty="0" smtClean="0"/>
              <a:t>corporate name, and its product brand names (e.g. Big</a:t>
            </a:r>
          </a:p>
          <a:p>
            <a:r>
              <a:rPr lang="en-US" b="1" dirty="0" smtClean="0"/>
              <a:t>Mac) associates with its country of origin (the US) and to a</a:t>
            </a:r>
          </a:p>
          <a:p>
            <a:r>
              <a:rPr lang="pt-PT" b="1" dirty="0" err="1" smtClean="0"/>
              <a:t>large-scale</a:t>
            </a:r>
            <a:r>
              <a:rPr lang="pt-PT" b="1" dirty="0" smtClean="0"/>
              <a:t>, </a:t>
            </a:r>
            <a:r>
              <a:rPr lang="pt-PT" b="1" dirty="0" err="1" smtClean="0"/>
              <a:t>standardized</a:t>
            </a:r>
            <a:r>
              <a:rPr lang="pt-PT" b="1" dirty="0" smtClean="0"/>
              <a:t> </a:t>
            </a:r>
            <a:r>
              <a:rPr lang="pt-PT" b="1" dirty="0" err="1" smtClean="0"/>
              <a:t>service</a:t>
            </a:r>
            <a:r>
              <a:rPr lang="pt-PT" b="1" dirty="0" smtClean="0"/>
              <a:t> </a:t>
            </a:r>
            <a:r>
              <a:rPr lang="pt-PT" b="1" dirty="0" err="1" smtClean="0"/>
              <a:t>operations</a:t>
            </a:r>
            <a:r>
              <a:rPr lang="pt-PT" b="1" dirty="0" smtClean="0"/>
              <a:t>?</a:t>
            </a:r>
          </a:p>
          <a:p>
            <a:r>
              <a:rPr lang="en-US" b="1" dirty="0" smtClean="0"/>
              <a:t>Describe the ambivalent attitudes of consumer to McDonald’s.</a:t>
            </a:r>
          </a:p>
          <a:p>
            <a:r>
              <a:rPr lang="en-US" b="1" dirty="0" smtClean="0"/>
              <a:t>Do boycotts really succeed in stopping the growth of</a:t>
            </a:r>
          </a:p>
          <a:p>
            <a:r>
              <a:rPr lang="en-US" b="1" dirty="0" smtClean="0"/>
              <a:t>McDonald’s outside the US? Base your answer on actual</a:t>
            </a:r>
          </a:p>
          <a:p>
            <a:r>
              <a:rPr lang="pt-PT" b="1" dirty="0" smtClean="0"/>
              <a:t>data.</a:t>
            </a:r>
          </a:p>
          <a:p>
            <a:r>
              <a:rPr lang="en-US" b="1" dirty="0" smtClean="0"/>
              <a:t>How should McDonald’s react to boycotts in the short run? In</a:t>
            </a:r>
          </a:p>
          <a:p>
            <a:r>
              <a:rPr lang="en-US" b="1" dirty="0" smtClean="0"/>
              <a:t>the long run, how could the company avoid being</a:t>
            </a:r>
          </a:p>
          <a:p>
            <a:r>
              <a:rPr lang="pt-PT" b="1" dirty="0" err="1" smtClean="0"/>
              <a:t>considered</a:t>
            </a:r>
            <a:r>
              <a:rPr lang="pt-PT" b="1" dirty="0" smtClean="0"/>
              <a:t> a </a:t>
            </a:r>
            <a:r>
              <a:rPr lang="pt-PT" b="1" dirty="0" err="1" smtClean="0"/>
              <a:t>mere</a:t>
            </a:r>
            <a:r>
              <a:rPr lang="pt-PT" b="1" dirty="0" smtClean="0"/>
              <a:t> cultural </a:t>
            </a:r>
            <a:r>
              <a:rPr lang="pt-PT" b="1" dirty="0" err="1" smtClean="0"/>
              <a:t>icon</a:t>
            </a:r>
            <a:r>
              <a:rPr lang="pt-PT" b="1" dirty="0" smtClean="0"/>
              <a:t>?</a:t>
            </a: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144</Words>
  <Application>Microsoft Office PowerPoint</Application>
  <PresentationFormat>Apresentação no Ecrã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Origem</vt:lpstr>
      <vt:lpstr>Diapositivo 1</vt:lpstr>
      <vt:lpstr>Diapositivo 2</vt:lpstr>
      <vt:lpstr>Diapositivo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pedro</dc:creator>
  <cp:lastModifiedBy>pedro</cp:lastModifiedBy>
  <cp:revision>1</cp:revision>
  <dcterms:created xsi:type="dcterms:W3CDTF">2010-03-22T21:33:00Z</dcterms:created>
  <dcterms:modified xsi:type="dcterms:W3CDTF">2010-03-22T21:42:19Z</dcterms:modified>
</cp:coreProperties>
</file>