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37B-AB1D-4DBC-B65C-428B6A367861}" type="datetimeFigureOut">
              <a:rPr lang="pt-PT" smtClean="0"/>
              <a:t>01-11-2010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F478-55F1-400D-AC37-2B7532A798D2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14414" y="928670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err="1" smtClean="0">
                <a:latin typeface="Arial Rounded MT Bold" pitchFamily="34" charset="0"/>
              </a:rPr>
              <a:t>Ryanair</a:t>
            </a:r>
            <a:endParaRPr lang="pt-PT" sz="60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8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500034" y="642918"/>
            <a:ext cx="315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Arial Rounded MT Bold" pitchFamily="34" charset="0"/>
              </a:rPr>
              <a:t>component</a:t>
            </a:r>
            <a:r>
              <a:rPr lang="pt-PT" dirty="0">
                <a:latin typeface="Arial Rounded MT Bold" pitchFamily="34" charset="0"/>
              </a:rPr>
              <a:t> </a:t>
            </a:r>
            <a:r>
              <a:rPr lang="pt-PT" dirty="0" err="1">
                <a:latin typeface="Arial Rounded MT Bold" pitchFamily="34" charset="0"/>
              </a:rPr>
              <a:t>one</a:t>
            </a:r>
            <a:r>
              <a:rPr lang="pt-PT" dirty="0">
                <a:latin typeface="Arial Rounded MT Bold" pitchFamily="34" charset="0"/>
              </a:rPr>
              <a:t>: </a:t>
            </a:r>
            <a:r>
              <a:rPr lang="pt-PT" dirty="0" err="1">
                <a:latin typeface="Arial Rounded MT Bold" pitchFamily="34" charset="0"/>
              </a:rPr>
              <a:t>efficiency</a:t>
            </a:r>
            <a:endParaRPr lang="pt-PT" dirty="0">
              <a:latin typeface="Arial Rounded MT 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571900" cy="236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3071834" cy="23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143380"/>
            <a:ext cx="49292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8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500034" y="642918"/>
            <a:ext cx="339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Arial Rounded MT Bold" pitchFamily="34" charset="0"/>
              </a:rPr>
              <a:t>component</a:t>
            </a:r>
            <a:r>
              <a:rPr lang="pt-PT" dirty="0">
                <a:latin typeface="Arial Rounded MT Bold" pitchFamily="34" charset="0"/>
              </a:rPr>
              <a:t> </a:t>
            </a:r>
            <a:r>
              <a:rPr lang="pt-PT" dirty="0" err="1" smtClean="0">
                <a:latin typeface="Arial Rounded MT Bold" pitchFamily="34" charset="0"/>
              </a:rPr>
              <a:t>two</a:t>
            </a:r>
            <a:r>
              <a:rPr lang="pt-PT" dirty="0" smtClean="0">
                <a:latin typeface="Arial Rounded MT Bold" pitchFamily="34" charset="0"/>
              </a:rPr>
              <a:t>: </a:t>
            </a:r>
            <a:r>
              <a:rPr lang="pt-PT" dirty="0" err="1" smtClean="0">
                <a:latin typeface="Arial Rounded MT Bold" pitchFamily="34" charset="0"/>
              </a:rPr>
              <a:t>calculability</a:t>
            </a:r>
            <a:endParaRPr lang="pt-PT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6715172" cy="18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4331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8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500034" y="642918"/>
            <a:ext cx="370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Arial Rounded MT Bold" pitchFamily="34" charset="0"/>
              </a:rPr>
              <a:t>component</a:t>
            </a:r>
            <a:r>
              <a:rPr lang="pt-PT" dirty="0">
                <a:latin typeface="Arial Rounded MT Bold" pitchFamily="34" charset="0"/>
              </a:rPr>
              <a:t> </a:t>
            </a:r>
            <a:r>
              <a:rPr lang="pt-PT" dirty="0" err="1" smtClean="0">
                <a:latin typeface="Arial Rounded MT Bold" pitchFamily="34" charset="0"/>
              </a:rPr>
              <a:t>three</a:t>
            </a:r>
            <a:r>
              <a:rPr lang="pt-PT" dirty="0" smtClean="0">
                <a:latin typeface="Arial Rounded MT Bold" pitchFamily="34" charset="0"/>
              </a:rPr>
              <a:t>: </a:t>
            </a:r>
            <a:r>
              <a:rPr lang="pt-PT" dirty="0" err="1" smtClean="0">
                <a:latin typeface="Arial Rounded MT Bold" pitchFamily="34" charset="0"/>
              </a:rPr>
              <a:t>predictability</a:t>
            </a:r>
            <a:endParaRPr lang="pt-PT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04"/>
            <a:ext cx="2538426" cy="26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371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3786214" cy="28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8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500034" y="642918"/>
            <a:ext cx="65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component four: control (through nonhuman technology)</a:t>
            </a:r>
            <a:endParaRPr lang="pt-PT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5003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500174"/>
            <a:ext cx="35069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286256"/>
            <a:ext cx="2643206" cy="20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Modern</a:t>
            </a:r>
            <a:r>
              <a:rPr lang="pt-PT" dirty="0" smtClean="0"/>
              <a:t> </a:t>
            </a:r>
            <a:r>
              <a:rPr lang="pt-PT" dirty="0" err="1" smtClean="0"/>
              <a:t>cultures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err="1"/>
              <a:t>Individualist</a:t>
            </a:r>
            <a:r>
              <a:rPr lang="pt-PT" b="1" dirty="0"/>
              <a:t> </a:t>
            </a:r>
            <a:r>
              <a:rPr lang="pt-PT" b="1" dirty="0" err="1"/>
              <a:t>culture</a:t>
            </a:r>
            <a:endParaRPr lang="pt-PT" b="1" dirty="0"/>
          </a:p>
          <a:p>
            <a:r>
              <a:rPr lang="en-US" b="1" dirty="0"/>
              <a:t>Strong emphasis on material achievements – doing/ having not</a:t>
            </a:r>
          </a:p>
          <a:p>
            <a:r>
              <a:rPr lang="pt-PT" b="1" dirty="0" err="1"/>
              <a:t>being</a:t>
            </a:r>
            <a:endParaRPr lang="pt-PT" b="1" dirty="0"/>
          </a:p>
          <a:p>
            <a:r>
              <a:rPr lang="pt-PT" b="1" dirty="0" err="1"/>
              <a:t>Strongly</a:t>
            </a:r>
            <a:r>
              <a:rPr lang="pt-PT" b="1" dirty="0"/>
              <a:t> </a:t>
            </a:r>
            <a:r>
              <a:rPr lang="pt-PT" b="1" dirty="0" err="1"/>
              <a:t>economic</a:t>
            </a:r>
            <a:r>
              <a:rPr lang="pt-PT" b="1" dirty="0"/>
              <a:t>, </a:t>
            </a:r>
            <a:r>
              <a:rPr lang="pt-PT" b="1" dirty="0" err="1"/>
              <a:t>„commoditized“</a:t>
            </a:r>
            <a:r>
              <a:rPr lang="pt-PT" b="1" dirty="0"/>
              <a:t> </a:t>
            </a:r>
            <a:r>
              <a:rPr lang="pt-PT" b="1" dirty="0" err="1"/>
              <a:t>time</a:t>
            </a:r>
            <a:endParaRPr lang="pt-PT" b="1" dirty="0"/>
          </a:p>
          <a:p>
            <a:r>
              <a:rPr lang="en-US" b="1" dirty="0"/>
              <a:t>Tendency to discard past in favor of future orientation</a:t>
            </a:r>
          </a:p>
          <a:p>
            <a:r>
              <a:rPr lang="en-US" b="1" dirty="0"/>
              <a:t>Fairly high degree of utilitarianism</a:t>
            </a:r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culture</a:t>
            </a:r>
            <a:r>
              <a:rPr lang="pt-PT" dirty="0"/>
              <a:t> </a:t>
            </a:r>
            <a:r>
              <a:rPr lang="pt-PT" dirty="0" err="1"/>
              <a:t>bound</a:t>
            </a:r>
            <a:r>
              <a:rPr lang="pt-PT" dirty="0"/>
              <a:t> </a:t>
            </a:r>
            <a:r>
              <a:rPr lang="pt-PT" dirty="0" err="1"/>
              <a:t>products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Rich or poor cultural context of product</a:t>
            </a:r>
          </a:p>
          <a:p>
            <a:r>
              <a:rPr lang="en-US" b="1" dirty="0"/>
              <a:t>Relationship to the physical environment</a:t>
            </a:r>
          </a:p>
          <a:p>
            <a:r>
              <a:rPr lang="en-US" b="1" dirty="0"/>
              <a:t>Cultural or national background/ identity</a:t>
            </a:r>
          </a:p>
          <a:p>
            <a:r>
              <a:rPr lang="pt-PT" b="1" dirty="0" err="1"/>
              <a:t>Language</a:t>
            </a:r>
            <a:endParaRPr lang="pt-PT" b="1" dirty="0"/>
          </a:p>
          <a:p>
            <a:r>
              <a:rPr lang="en-US" b="1" dirty="0"/>
              <a:t>Products that involve a relationship to others</a:t>
            </a:r>
          </a:p>
          <a:p>
            <a:r>
              <a:rPr lang="pt-PT" b="1" dirty="0" err="1"/>
              <a:t>Complex</a:t>
            </a:r>
            <a:r>
              <a:rPr lang="pt-PT" b="1" dirty="0"/>
              <a:t> </a:t>
            </a:r>
            <a:r>
              <a:rPr lang="pt-PT" b="1" dirty="0" err="1"/>
              <a:t>products</a:t>
            </a:r>
            <a:endParaRPr lang="pt-PT" b="1" dirty="0"/>
          </a:p>
          <a:p>
            <a:r>
              <a:rPr lang="pt-PT" b="1" dirty="0" err="1"/>
              <a:t>Nature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product</a:t>
            </a:r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wine</a:t>
            </a:r>
            <a:r>
              <a:rPr lang="pt-PT" dirty="0"/>
              <a:t> vs </a:t>
            </a:r>
            <a:r>
              <a:rPr lang="pt-PT" dirty="0" err="1"/>
              <a:t>beer</a:t>
            </a:r>
            <a:r>
              <a:rPr lang="pt-PT" dirty="0"/>
              <a:t> </a:t>
            </a:r>
            <a:r>
              <a:rPr lang="pt-PT" dirty="0" err="1"/>
              <a:t>consumption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Europe</a:t>
            </a:r>
            <a:endParaRPr lang="pt-P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err="1" smtClean="0">
                <a:latin typeface="Arial Black" pitchFamily="34" charset="0"/>
              </a:rPr>
              <a:t>Beer</a:t>
            </a:r>
            <a:r>
              <a:rPr lang="pt-PT" sz="3600" dirty="0" smtClean="0">
                <a:latin typeface="Arial Black" pitchFamily="34" charset="0"/>
              </a:rPr>
              <a:t> </a:t>
            </a:r>
            <a:r>
              <a:rPr lang="pt-PT" sz="3600" dirty="0" err="1">
                <a:latin typeface="Arial Black" pitchFamily="34" charset="0"/>
              </a:rPr>
              <a:t>cultures</a:t>
            </a:r>
            <a:endParaRPr lang="pt-PT" sz="36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3214710" cy="35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3071829" cy="24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928934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1924051" cy="26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66"/>
            <a:ext cx="253842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500174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101</Words>
  <Application>Microsoft Office PowerPoint</Application>
  <PresentationFormat>Apresentação no Ecrã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Modern cultures</vt:lpstr>
      <vt:lpstr>culture bound products</vt:lpstr>
      <vt:lpstr>wine vs beer consumption in Europe</vt:lpstr>
      <vt:lpstr>Beer cultures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Pedro</dc:creator>
  <cp:lastModifiedBy>Pedro</cp:lastModifiedBy>
  <cp:revision>1</cp:revision>
  <dcterms:created xsi:type="dcterms:W3CDTF">2010-11-01T23:12:58Z</dcterms:created>
  <dcterms:modified xsi:type="dcterms:W3CDTF">2010-11-01T23:34:02Z</dcterms:modified>
</cp:coreProperties>
</file>