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65" r:id="rId4"/>
    <p:sldId id="266" r:id="rId5"/>
    <p:sldId id="267" r:id="rId6"/>
    <p:sldId id="258" r:id="rId7"/>
    <p:sldId id="259" r:id="rId8"/>
    <p:sldId id="264" r:id="rId9"/>
    <p:sldId id="260" r:id="rId10"/>
    <p:sldId id="261" r:id="rId11"/>
    <p:sldId id="262" r:id="rId12"/>
    <p:sldId id="289" r:id="rId13"/>
    <p:sldId id="25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6" r:id="rId28"/>
    <p:sldId id="287" r:id="rId29"/>
    <p:sldId id="288" r:id="rId30"/>
    <p:sldId id="281" r:id="rId31"/>
    <p:sldId id="282" r:id="rId32"/>
    <p:sldId id="283" r:id="rId33"/>
    <p:sldId id="284" r:id="rId34"/>
    <p:sldId id="263" r:id="rId35"/>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édio 2 - Destaqu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3EE97C-2127-4538-B112-815BEF6BCF5E}" type="doc">
      <dgm:prSet loTypeId="urn:microsoft.com/office/officeart/2005/8/layout/chevron2" loCatId="list" qsTypeId="urn:microsoft.com/office/officeart/2005/8/quickstyle/simple1" qsCatId="simple" csTypeId="urn:microsoft.com/office/officeart/2005/8/colors/accent2_2" csCatId="accent2" phldr="1"/>
      <dgm:spPr/>
      <dgm:t>
        <a:bodyPr/>
        <a:lstStyle/>
        <a:p>
          <a:endParaRPr lang="pt-PT"/>
        </a:p>
      </dgm:t>
    </dgm:pt>
    <dgm:pt modelId="{1A701086-0072-47D8-846E-98B4A3378E7E}">
      <dgm:prSet phldrT="[Texto]"/>
      <dgm:spPr/>
      <dgm:t>
        <a:bodyPr/>
        <a:lstStyle/>
        <a:p>
          <a:r>
            <a:rPr lang="pt-PT" dirty="0" smtClean="0"/>
            <a:t>1</a:t>
          </a:r>
          <a:endParaRPr lang="pt-PT" dirty="0"/>
        </a:p>
      </dgm:t>
    </dgm:pt>
    <dgm:pt modelId="{EFCCAC0E-1BF8-401C-93C7-EB7667CCA683}" type="parTrans" cxnId="{1492DA77-DDF5-4306-A204-C1F3F643181F}">
      <dgm:prSet/>
      <dgm:spPr/>
      <dgm:t>
        <a:bodyPr/>
        <a:lstStyle/>
        <a:p>
          <a:endParaRPr lang="pt-PT"/>
        </a:p>
      </dgm:t>
    </dgm:pt>
    <dgm:pt modelId="{1804B232-8C69-41BA-A639-FE5A5E3CF0DE}" type="sibTrans" cxnId="{1492DA77-DDF5-4306-A204-C1F3F643181F}">
      <dgm:prSet/>
      <dgm:spPr/>
      <dgm:t>
        <a:bodyPr/>
        <a:lstStyle/>
        <a:p>
          <a:endParaRPr lang="pt-PT"/>
        </a:p>
      </dgm:t>
    </dgm:pt>
    <dgm:pt modelId="{64906AB8-22BF-4F06-A6A4-4D92BD5DE1C4}">
      <dgm:prSet phldrT="[Texto]"/>
      <dgm:spPr/>
      <dgm:t>
        <a:bodyPr/>
        <a:lstStyle/>
        <a:p>
          <a:r>
            <a:rPr lang="pt-PT" b="1" dirty="0" err="1" smtClean="0">
              <a:solidFill>
                <a:srgbClr val="FF0000"/>
              </a:solidFill>
            </a:rPr>
            <a:t>Worked</a:t>
          </a:r>
          <a:r>
            <a:rPr lang="pt-PT" b="1" dirty="0" smtClean="0">
              <a:solidFill>
                <a:srgbClr val="FF0000"/>
              </a:solidFill>
            </a:rPr>
            <a:t> </a:t>
          </a:r>
          <a:r>
            <a:rPr lang="pt-PT" b="1" dirty="0" err="1" smtClean="0">
              <a:solidFill>
                <a:srgbClr val="FF0000"/>
              </a:solidFill>
            </a:rPr>
            <a:t>hard</a:t>
          </a:r>
          <a:endParaRPr lang="pt-PT" b="1" dirty="0">
            <a:solidFill>
              <a:srgbClr val="FF0000"/>
            </a:solidFill>
          </a:endParaRPr>
        </a:p>
      </dgm:t>
    </dgm:pt>
    <dgm:pt modelId="{208B71D6-DCFD-4605-B0EA-E0D356190F84}" type="parTrans" cxnId="{A0B41173-35EA-4089-8BF7-57491EDED33B}">
      <dgm:prSet/>
      <dgm:spPr/>
      <dgm:t>
        <a:bodyPr/>
        <a:lstStyle/>
        <a:p>
          <a:endParaRPr lang="pt-PT"/>
        </a:p>
      </dgm:t>
    </dgm:pt>
    <dgm:pt modelId="{B8A0B757-1277-49AB-9718-C7B061274A0A}" type="sibTrans" cxnId="{A0B41173-35EA-4089-8BF7-57491EDED33B}">
      <dgm:prSet/>
      <dgm:spPr/>
      <dgm:t>
        <a:bodyPr/>
        <a:lstStyle/>
        <a:p>
          <a:endParaRPr lang="pt-PT"/>
        </a:p>
      </dgm:t>
    </dgm:pt>
    <dgm:pt modelId="{7A85ECD7-1D84-42F0-A598-5611E302BF68}">
      <dgm:prSet phldrT="[Texto]"/>
      <dgm:spPr/>
      <dgm:t>
        <a:bodyPr/>
        <a:lstStyle/>
        <a:p>
          <a:r>
            <a:rPr lang="pt-PT" dirty="0" smtClean="0"/>
            <a:t>2</a:t>
          </a:r>
          <a:endParaRPr lang="pt-PT" dirty="0"/>
        </a:p>
      </dgm:t>
    </dgm:pt>
    <dgm:pt modelId="{0DA3A20E-EF1F-4D2D-846B-1513DE96D66E}" type="parTrans" cxnId="{F800FA8C-AE35-4706-BC28-A035410550F2}">
      <dgm:prSet/>
      <dgm:spPr/>
      <dgm:t>
        <a:bodyPr/>
        <a:lstStyle/>
        <a:p>
          <a:endParaRPr lang="pt-PT"/>
        </a:p>
      </dgm:t>
    </dgm:pt>
    <dgm:pt modelId="{E8F14C54-8401-4636-A343-FF68D4BFD421}" type="sibTrans" cxnId="{F800FA8C-AE35-4706-BC28-A035410550F2}">
      <dgm:prSet/>
      <dgm:spPr/>
      <dgm:t>
        <a:bodyPr/>
        <a:lstStyle/>
        <a:p>
          <a:endParaRPr lang="pt-PT"/>
        </a:p>
      </dgm:t>
    </dgm:pt>
    <dgm:pt modelId="{41D9CD47-22CD-426C-B67E-E4CED8857F63}">
      <dgm:prSet phldrT="[Texto]"/>
      <dgm:spPr/>
      <dgm:t>
        <a:bodyPr/>
        <a:lstStyle/>
        <a:p>
          <a:r>
            <a:rPr lang="pt-PT" b="1" dirty="0" err="1" smtClean="0">
              <a:solidFill>
                <a:srgbClr val="FF0000"/>
              </a:solidFill>
            </a:rPr>
            <a:t>Had</a:t>
          </a:r>
          <a:r>
            <a:rPr lang="pt-PT" b="1" dirty="0" smtClean="0">
              <a:solidFill>
                <a:srgbClr val="FF0000"/>
              </a:solidFill>
            </a:rPr>
            <a:t> </a:t>
          </a:r>
          <a:r>
            <a:rPr lang="pt-PT" b="1" dirty="0" err="1" smtClean="0">
              <a:solidFill>
                <a:srgbClr val="FF0000"/>
              </a:solidFill>
            </a:rPr>
            <a:t>problems</a:t>
          </a:r>
          <a:endParaRPr lang="pt-PT" b="1" dirty="0">
            <a:solidFill>
              <a:srgbClr val="FF0000"/>
            </a:solidFill>
          </a:endParaRPr>
        </a:p>
      </dgm:t>
    </dgm:pt>
    <dgm:pt modelId="{2D3F8966-A020-4911-8006-0E66ABA03A39}" type="parTrans" cxnId="{CF8D2F8B-88DB-4E67-94FC-D8D98A1C808A}">
      <dgm:prSet/>
      <dgm:spPr/>
      <dgm:t>
        <a:bodyPr/>
        <a:lstStyle/>
        <a:p>
          <a:endParaRPr lang="pt-PT"/>
        </a:p>
      </dgm:t>
    </dgm:pt>
    <dgm:pt modelId="{944E1903-0A26-4147-AB38-28DE571A63B3}" type="sibTrans" cxnId="{CF8D2F8B-88DB-4E67-94FC-D8D98A1C808A}">
      <dgm:prSet/>
      <dgm:spPr/>
      <dgm:t>
        <a:bodyPr/>
        <a:lstStyle/>
        <a:p>
          <a:endParaRPr lang="pt-PT"/>
        </a:p>
      </dgm:t>
    </dgm:pt>
    <dgm:pt modelId="{A6F595A4-0765-48EB-AD59-F87CC089D8E9}">
      <dgm:prSet phldrT="[Texto]"/>
      <dgm:spPr/>
      <dgm:t>
        <a:bodyPr/>
        <a:lstStyle/>
        <a:p>
          <a:r>
            <a:rPr lang="pt-PT" dirty="0" smtClean="0"/>
            <a:t>3</a:t>
          </a:r>
          <a:endParaRPr lang="pt-PT" dirty="0"/>
        </a:p>
      </dgm:t>
    </dgm:pt>
    <dgm:pt modelId="{71667044-D9AA-40D1-B438-E484953C76DA}" type="parTrans" cxnId="{B51269F7-48F6-439E-94CD-14826A25A610}">
      <dgm:prSet/>
      <dgm:spPr/>
      <dgm:t>
        <a:bodyPr/>
        <a:lstStyle/>
        <a:p>
          <a:endParaRPr lang="pt-PT"/>
        </a:p>
      </dgm:t>
    </dgm:pt>
    <dgm:pt modelId="{EFD3C5E7-4A69-4A5F-9465-69230B053959}" type="sibTrans" cxnId="{B51269F7-48F6-439E-94CD-14826A25A610}">
      <dgm:prSet/>
      <dgm:spPr/>
      <dgm:t>
        <a:bodyPr/>
        <a:lstStyle/>
        <a:p>
          <a:endParaRPr lang="pt-PT"/>
        </a:p>
      </dgm:t>
    </dgm:pt>
    <dgm:pt modelId="{8B169F13-21B6-4F86-AF0E-132B183B5CBC}">
      <dgm:prSet phldrT="[Texto]"/>
      <dgm:spPr/>
      <dgm:t>
        <a:bodyPr/>
        <a:lstStyle/>
        <a:p>
          <a:r>
            <a:rPr lang="pt-PT" b="1" dirty="0" err="1" smtClean="0">
              <a:solidFill>
                <a:srgbClr val="FF0000"/>
              </a:solidFill>
            </a:rPr>
            <a:t>Achieved</a:t>
          </a:r>
          <a:r>
            <a:rPr lang="pt-PT" dirty="0" smtClean="0"/>
            <a:t>  </a:t>
          </a:r>
          <a:endParaRPr lang="pt-PT" dirty="0"/>
        </a:p>
      </dgm:t>
    </dgm:pt>
    <dgm:pt modelId="{483043A7-289B-4202-9B0B-6BB27551DCEF}" type="parTrans" cxnId="{4FAE76BD-4EF3-4584-9194-76B8346CEA0B}">
      <dgm:prSet/>
      <dgm:spPr/>
      <dgm:t>
        <a:bodyPr/>
        <a:lstStyle/>
        <a:p>
          <a:endParaRPr lang="pt-PT"/>
        </a:p>
      </dgm:t>
    </dgm:pt>
    <dgm:pt modelId="{6D3D9208-4EFD-46BE-9FC3-EF8A0D34DB74}" type="sibTrans" cxnId="{4FAE76BD-4EF3-4584-9194-76B8346CEA0B}">
      <dgm:prSet/>
      <dgm:spPr/>
      <dgm:t>
        <a:bodyPr/>
        <a:lstStyle/>
        <a:p>
          <a:endParaRPr lang="pt-PT"/>
        </a:p>
      </dgm:t>
    </dgm:pt>
    <dgm:pt modelId="{BA40AF82-6F30-4BDC-A70D-152F26EF15B6}" type="pres">
      <dgm:prSet presAssocID="{243EE97C-2127-4538-B112-815BEF6BCF5E}" presName="linearFlow" presStyleCnt="0">
        <dgm:presLayoutVars>
          <dgm:dir/>
          <dgm:animLvl val="lvl"/>
          <dgm:resizeHandles val="exact"/>
        </dgm:presLayoutVars>
      </dgm:prSet>
      <dgm:spPr/>
      <dgm:t>
        <a:bodyPr/>
        <a:lstStyle/>
        <a:p>
          <a:endParaRPr lang="pt-PT"/>
        </a:p>
      </dgm:t>
    </dgm:pt>
    <dgm:pt modelId="{1C77E104-19B4-4C09-A6A8-9C7BDE645B3C}" type="pres">
      <dgm:prSet presAssocID="{1A701086-0072-47D8-846E-98B4A3378E7E}" presName="composite" presStyleCnt="0"/>
      <dgm:spPr/>
    </dgm:pt>
    <dgm:pt modelId="{77BE7D84-4092-4F4C-AE6D-20BAB0EA202E}" type="pres">
      <dgm:prSet presAssocID="{1A701086-0072-47D8-846E-98B4A3378E7E}" presName="parentText" presStyleLbl="alignNode1" presStyleIdx="0" presStyleCnt="3" custLinFactNeighborX="-3169" custLinFactNeighborY="-3819">
        <dgm:presLayoutVars>
          <dgm:chMax val="1"/>
          <dgm:bulletEnabled val="1"/>
        </dgm:presLayoutVars>
      </dgm:prSet>
      <dgm:spPr/>
      <dgm:t>
        <a:bodyPr/>
        <a:lstStyle/>
        <a:p>
          <a:endParaRPr lang="pt-PT"/>
        </a:p>
      </dgm:t>
    </dgm:pt>
    <dgm:pt modelId="{BCA2474A-B15F-436B-AEC9-72CEDEA6040D}" type="pres">
      <dgm:prSet presAssocID="{1A701086-0072-47D8-846E-98B4A3378E7E}" presName="descendantText" presStyleLbl="alignAcc1" presStyleIdx="0" presStyleCnt="3">
        <dgm:presLayoutVars>
          <dgm:bulletEnabled val="1"/>
        </dgm:presLayoutVars>
      </dgm:prSet>
      <dgm:spPr/>
      <dgm:t>
        <a:bodyPr/>
        <a:lstStyle/>
        <a:p>
          <a:endParaRPr lang="pt-PT"/>
        </a:p>
      </dgm:t>
    </dgm:pt>
    <dgm:pt modelId="{3BFC69DB-8E0B-43BA-95A7-A9917F8988C2}" type="pres">
      <dgm:prSet presAssocID="{1804B232-8C69-41BA-A639-FE5A5E3CF0DE}" presName="sp" presStyleCnt="0"/>
      <dgm:spPr/>
    </dgm:pt>
    <dgm:pt modelId="{413B1999-C210-48BB-8BF9-F7F5DF9C4C72}" type="pres">
      <dgm:prSet presAssocID="{7A85ECD7-1D84-42F0-A598-5611E302BF68}" presName="composite" presStyleCnt="0"/>
      <dgm:spPr/>
    </dgm:pt>
    <dgm:pt modelId="{C266D68F-CC0D-4872-A6D7-01766A1FCB5B}" type="pres">
      <dgm:prSet presAssocID="{7A85ECD7-1D84-42F0-A598-5611E302BF68}" presName="parentText" presStyleLbl="alignNode1" presStyleIdx="1" presStyleCnt="3">
        <dgm:presLayoutVars>
          <dgm:chMax val="1"/>
          <dgm:bulletEnabled val="1"/>
        </dgm:presLayoutVars>
      </dgm:prSet>
      <dgm:spPr/>
      <dgm:t>
        <a:bodyPr/>
        <a:lstStyle/>
        <a:p>
          <a:endParaRPr lang="pt-PT"/>
        </a:p>
      </dgm:t>
    </dgm:pt>
    <dgm:pt modelId="{3EC578F7-AFE5-4B4A-B1D8-37FEACFD12B6}" type="pres">
      <dgm:prSet presAssocID="{7A85ECD7-1D84-42F0-A598-5611E302BF68}" presName="descendantText" presStyleLbl="alignAcc1" presStyleIdx="1" presStyleCnt="3">
        <dgm:presLayoutVars>
          <dgm:bulletEnabled val="1"/>
        </dgm:presLayoutVars>
      </dgm:prSet>
      <dgm:spPr/>
      <dgm:t>
        <a:bodyPr/>
        <a:lstStyle/>
        <a:p>
          <a:endParaRPr lang="pt-PT"/>
        </a:p>
      </dgm:t>
    </dgm:pt>
    <dgm:pt modelId="{483CF845-E0CF-450F-BB16-2401356CEAEA}" type="pres">
      <dgm:prSet presAssocID="{E8F14C54-8401-4636-A343-FF68D4BFD421}" presName="sp" presStyleCnt="0"/>
      <dgm:spPr/>
    </dgm:pt>
    <dgm:pt modelId="{87B73B42-EA01-4EFF-BD6B-0040318DFB01}" type="pres">
      <dgm:prSet presAssocID="{A6F595A4-0765-48EB-AD59-F87CC089D8E9}" presName="composite" presStyleCnt="0"/>
      <dgm:spPr/>
    </dgm:pt>
    <dgm:pt modelId="{18F25715-70BB-4E4B-97D1-644C25B348EA}" type="pres">
      <dgm:prSet presAssocID="{A6F595A4-0765-48EB-AD59-F87CC089D8E9}" presName="parentText" presStyleLbl="alignNode1" presStyleIdx="2" presStyleCnt="3">
        <dgm:presLayoutVars>
          <dgm:chMax val="1"/>
          <dgm:bulletEnabled val="1"/>
        </dgm:presLayoutVars>
      </dgm:prSet>
      <dgm:spPr/>
      <dgm:t>
        <a:bodyPr/>
        <a:lstStyle/>
        <a:p>
          <a:endParaRPr lang="pt-PT"/>
        </a:p>
      </dgm:t>
    </dgm:pt>
    <dgm:pt modelId="{0FC5176E-4540-49D0-BFEC-884E584519C8}" type="pres">
      <dgm:prSet presAssocID="{A6F595A4-0765-48EB-AD59-F87CC089D8E9}" presName="descendantText" presStyleLbl="alignAcc1" presStyleIdx="2" presStyleCnt="3" custLinFactNeighborX="253" custLinFactNeighborY="621">
        <dgm:presLayoutVars>
          <dgm:bulletEnabled val="1"/>
        </dgm:presLayoutVars>
      </dgm:prSet>
      <dgm:spPr/>
      <dgm:t>
        <a:bodyPr/>
        <a:lstStyle/>
        <a:p>
          <a:endParaRPr lang="pt-PT"/>
        </a:p>
      </dgm:t>
    </dgm:pt>
  </dgm:ptLst>
  <dgm:cxnLst>
    <dgm:cxn modelId="{1492DA77-DDF5-4306-A204-C1F3F643181F}" srcId="{243EE97C-2127-4538-B112-815BEF6BCF5E}" destId="{1A701086-0072-47D8-846E-98B4A3378E7E}" srcOrd="0" destOrd="0" parTransId="{EFCCAC0E-1BF8-401C-93C7-EB7667CCA683}" sibTransId="{1804B232-8C69-41BA-A639-FE5A5E3CF0DE}"/>
    <dgm:cxn modelId="{CF8D2F8B-88DB-4E67-94FC-D8D98A1C808A}" srcId="{7A85ECD7-1D84-42F0-A598-5611E302BF68}" destId="{41D9CD47-22CD-426C-B67E-E4CED8857F63}" srcOrd="0" destOrd="0" parTransId="{2D3F8966-A020-4911-8006-0E66ABA03A39}" sibTransId="{944E1903-0A26-4147-AB38-28DE571A63B3}"/>
    <dgm:cxn modelId="{34709336-64FA-4FA4-BC4D-0FB847BEDA35}" type="presOf" srcId="{A6F595A4-0765-48EB-AD59-F87CC089D8E9}" destId="{18F25715-70BB-4E4B-97D1-644C25B348EA}" srcOrd="0" destOrd="0" presId="urn:microsoft.com/office/officeart/2005/8/layout/chevron2"/>
    <dgm:cxn modelId="{76EC68E5-F081-4553-9A9F-60AA6C2C0167}" type="presOf" srcId="{64906AB8-22BF-4F06-A6A4-4D92BD5DE1C4}" destId="{BCA2474A-B15F-436B-AEC9-72CEDEA6040D}" srcOrd="0" destOrd="0" presId="urn:microsoft.com/office/officeart/2005/8/layout/chevron2"/>
    <dgm:cxn modelId="{B1F2341B-D3D6-42E9-A0C3-1CB5249CBEE7}" type="presOf" srcId="{243EE97C-2127-4538-B112-815BEF6BCF5E}" destId="{BA40AF82-6F30-4BDC-A70D-152F26EF15B6}" srcOrd="0" destOrd="0" presId="urn:microsoft.com/office/officeart/2005/8/layout/chevron2"/>
    <dgm:cxn modelId="{4FAE76BD-4EF3-4584-9194-76B8346CEA0B}" srcId="{A6F595A4-0765-48EB-AD59-F87CC089D8E9}" destId="{8B169F13-21B6-4F86-AF0E-132B183B5CBC}" srcOrd="0" destOrd="0" parTransId="{483043A7-289B-4202-9B0B-6BB27551DCEF}" sibTransId="{6D3D9208-4EFD-46BE-9FC3-EF8A0D34DB74}"/>
    <dgm:cxn modelId="{A0B41173-35EA-4089-8BF7-57491EDED33B}" srcId="{1A701086-0072-47D8-846E-98B4A3378E7E}" destId="{64906AB8-22BF-4F06-A6A4-4D92BD5DE1C4}" srcOrd="0" destOrd="0" parTransId="{208B71D6-DCFD-4605-B0EA-E0D356190F84}" sibTransId="{B8A0B757-1277-49AB-9718-C7B061274A0A}"/>
    <dgm:cxn modelId="{3AA96297-BADF-44E8-AB83-FC9828D24DF3}" type="presOf" srcId="{1A701086-0072-47D8-846E-98B4A3378E7E}" destId="{77BE7D84-4092-4F4C-AE6D-20BAB0EA202E}" srcOrd="0" destOrd="0" presId="urn:microsoft.com/office/officeart/2005/8/layout/chevron2"/>
    <dgm:cxn modelId="{D9706821-7BE7-4DD9-B676-71B5E2F25514}" type="presOf" srcId="{41D9CD47-22CD-426C-B67E-E4CED8857F63}" destId="{3EC578F7-AFE5-4B4A-B1D8-37FEACFD12B6}" srcOrd="0" destOrd="0" presId="urn:microsoft.com/office/officeart/2005/8/layout/chevron2"/>
    <dgm:cxn modelId="{CFEFD9B3-6251-487A-90EF-0B1C2A0EBFB4}" type="presOf" srcId="{7A85ECD7-1D84-42F0-A598-5611E302BF68}" destId="{C266D68F-CC0D-4872-A6D7-01766A1FCB5B}" srcOrd="0" destOrd="0" presId="urn:microsoft.com/office/officeart/2005/8/layout/chevron2"/>
    <dgm:cxn modelId="{AB9E5A0A-7A8D-4FB6-81F1-539D60E657EA}" type="presOf" srcId="{8B169F13-21B6-4F86-AF0E-132B183B5CBC}" destId="{0FC5176E-4540-49D0-BFEC-884E584519C8}" srcOrd="0" destOrd="0" presId="urn:microsoft.com/office/officeart/2005/8/layout/chevron2"/>
    <dgm:cxn modelId="{F800FA8C-AE35-4706-BC28-A035410550F2}" srcId="{243EE97C-2127-4538-B112-815BEF6BCF5E}" destId="{7A85ECD7-1D84-42F0-A598-5611E302BF68}" srcOrd="1" destOrd="0" parTransId="{0DA3A20E-EF1F-4D2D-846B-1513DE96D66E}" sibTransId="{E8F14C54-8401-4636-A343-FF68D4BFD421}"/>
    <dgm:cxn modelId="{B51269F7-48F6-439E-94CD-14826A25A610}" srcId="{243EE97C-2127-4538-B112-815BEF6BCF5E}" destId="{A6F595A4-0765-48EB-AD59-F87CC089D8E9}" srcOrd="2" destOrd="0" parTransId="{71667044-D9AA-40D1-B438-E484953C76DA}" sibTransId="{EFD3C5E7-4A69-4A5F-9465-69230B053959}"/>
    <dgm:cxn modelId="{7F8F9763-FA3E-4129-932E-B1742B3EF837}" type="presParOf" srcId="{BA40AF82-6F30-4BDC-A70D-152F26EF15B6}" destId="{1C77E104-19B4-4C09-A6A8-9C7BDE645B3C}" srcOrd="0" destOrd="0" presId="urn:microsoft.com/office/officeart/2005/8/layout/chevron2"/>
    <dgm:cxn modelId="{D10E0F01-1D27-4E8F-80E6-3E91584AAC81}" type="presParOf" srcId="{1C77E104-19B4-4C09-A6A8-9C7BDE645B3C}" destId="{77BE7D84-4092-4F4C-AE6D-20BAB0EA202E}" srcOrd="0" destOrd="0" presId="urn:microsoft.com/office/officeart/2005/8/layout/chevron2"/>
    <dgm:cxn modelId="{14FCA70B-35AA-4795-BB8D-B62EE24C42CD}" type="presParOf" srcId="{1C77E104-19B4-4C09-A6A8-9C7BDE645B3C}" destId="{BCA2474A-B15F-436B-AEC9-72CEDEA6040D}" srcOrd="1" destOrd="0" presId="urn:microsoft.com/office/officeart/2005/8/layout/chevron2"/>
    <dgm:cxn modelId="{33B1FF57-E127-4251-BFA5-B5BE3668E51F}" type="presParOf" srcId="{BA40AF82-6F30-4BDC-A70D-152F26EF15B6}" destId="{3BFC69DB-8E0B-43BA-95A7-A9917F8988C2}" srcOrd="1" destOrd="0" presId="urn:microsoft.com/office/officeart/2005/8/layout/chevron2"/>
    <dgm:cxn modelId="{0CFE1490-4D29-46A5-B0DA-AB795CBCB533}" type="presParOf" srcId="{BA40AF82-6F30-4BDC-A70D-152F26EF15B6}" destId="{413B1999-C210-48BB-8BF9-F7F5DF9C4C72}" srcOrd="2" destOrd="0" presId="urn:microsoft.com/office/officeart/2005/8/layout/chevron2"/>
    <dgm:cxn modelId="{E29895D6-8E88-45D0-A4A6-7858125AA2DE}" type="presParOf" srcId="{413B1999-C210-48BB-8BF9-F7F5DF9C4C72}" destId="{C266D68F-CC0D-4872-A6D7-01766A1FCB5B}" srcOrd="0" destOrd="0" presId="urn:microsoft.com/office/officeart/2005/8/layout/chevron2"/>
    <dgm:cxn modelId="{E4C547CF-576D-4535-BC1F-B49ADC6F8B14}" type="presParOf" srcId="{413B1999-C210-48BB-8BF9-F7F5DF9C4C72}" destId="{3EC578F7-AFE5-4B4A-B1D8-37FEACFD12B6}" srcOrd="1" destOrd="0" presId="urn:microsoft.com/office/officeart/2005/8/layout/chevron2"/>
    <dgm:cxn modelId="{B7E53380-D343-4010-9F17-7021EAB21A6C}" type="presParOf" srcId="{BA40AF82-6F30-4BDC-A70D-152F26EF15B6}" destId="{483CF845-E0CF-450F-BB16-2401356CEAEA}" srcOrd="3" destOrd="0" presId="urn:microsoft.com/office/officeart/2005/8/layout/chevron2"/>
    <dgm:cxn modelId="{BED95A37-FC17-416B-8BB0-DF89F410426E}" type="presParOf" srcId="{BA40AF82-6F30-4BDC-A70D-152F26EF15B6}" destId="{87B73B42-EA01-4EFF-BD6B-0040318DFB01}" srcOrd="4" destOrd="0" presId="urn:microsoft.com/office/officeart/2005/8/layout/chevron2"/>
    <dgm:cxn modelId="{37C60E06-E185-4724-945B-9636A79C9EC5}" type="presParOf" srcId="{87B73B42-EA01-4EFF-BD6B-0040318DFB01}" destId="{18F25715-70BB-4E4B-97D1-644C25B348EA}" srcOrd="0" destOrd="0" presId="urn:microsoft.com/office/officeart/2005/8/layout/chevron2"/>
    <dgm:cxn modelId="{1910FAFB-F53D-43E5-B40F-22752BE44232}" type="presParOf" srcId="{87B73B42-EA01-4EFF-BD6B-0040318DFB01}" destId="{0FC5176E-4540-49D0-BFEC-884E584519C8}"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BE7D84-4092-4F4C-AE6D-20BAB0EA202E}">
      <dsp:nvSpPr>
        <dsp:cNvPr id="0" name=""/>
        <dsp:cNvSpPr/>
      </dsp:nvSpPr>
      <dsp:spPr>
        <a:xfrm rot="5400000">
          <a:off x="-296914" y="296914"/>
          <a:ext cx="1593960" cy="1000132"/>
        </a:xfrm>
        <a:prstGeom prst="chevron">
          <a:avLst/>
        </a:prstGeom>
        <a:solidFill>
          <a:schemeClr val="accent2">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pt-PT" sz="3900" kern="1200" dirty="0" smtClean="0"/>
            <a:t>1</a:t>
          </a:r>
          <a:endParaRPr lang="pt-PT" sz="3900" kern="1200" dirty="0"/>
        </a:p>
      </dsp:txBody>
      <dsp:txXfrm rot="5400000">
        <a:off x="-296914" y="296914"/>
        <a:ext cx="1593960" cy="1000132"/>
      </dsp:txXfrm>
    </dsp:sp>
    <dsp:sp modelId="{BCA2474A-B15F-436B-AEC9-72CEDEA6040D}">
      <dsp:nvSpPr>
        <dsp:cNvPr id="0" name=""/>
        <dsp:cNvSpPr/>
      </dsp:nvSpPr>
      <dsp:spPr>
        <a:xfrm rot="5400000">
          <a:off x="1203283" y="-202091"/>
          <a:ext cx="1093894" cy="1500198"/>
        </a:xfrm>
        <a:prstGeom prst="round2SameRect">
          <a:avLst/>
        </a:prstGeom>
        <a:solidFill>
          <a:schemeClr val="lt1">
            <a:alpha val="90000"/>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pt-PT" sz="1600" b="1" kern="1200" dirty="0" err="1" smtClean="0">
              <a:solidFill>
                <a:srgbClr val="FF0000"/>
              </a:solidFill>
            </a:rPr>
            <a:t>Worked</a:t>
          </a:r>
          <a:r>
            <a:rPr lang="pt-PT" sz="1600" b="1" kern="1200" dirty="0" smtClean="0">
              <a:solidFill>
                <a:srgbClr val="FF0000"/>
              </a:solidFill>
            </a:rPr>
            <a:t> </a:t>
          </a:r>
          <a:r>
            <a:rPr lang="pt-PT" sz="1600" b="1" kern="1200" dirty="0" err="1" smtClean="0">
              <a:solidFill>
                <a:srgbClr val="FF0000"/>
              </a:solidFill>
            </a:rPr>
            <a:t>hard</a:t>
          </a:r>
          <a:endParaRPr lang="pt-PT" sz="1600" b="1" kern="1200" dirty="0">
            <a:solidFill>
              <a:srgbClr val="FF0000"/>
            </a:solidFill>
          </a:endParaRPr>
        </a:p>
      </dsp:txBody>
      <dsp:txXfrm rot="5400000">
        <a:off x="1203283" y="-202091"/>
        <a:ext cx="1093894" cy="1500198"/>
      </dsp:txXfrm>
    </dsp:sp>
    <dsp:sp modelId="{C266D68F-CC0D-4872-A6D7-01766A1FCB5B}">
      <dsp:nvSpPr>
        <dsp:cNvPr id="0" name=""/>
        <dsp:cNvSpPr/>
      </dsp:nvSpPr>
      <dsp:spPr>
        <a:xfrm rot="5400000">
          <a:off x="-296914" y="1607355"/>
          <a:ext cx="1593960" cy="1000132"/>
        </a:xfrm>
        <a:prstGeom prst="chevron">
          <a:avLst/>
        </a:prstGeom>
        <a:solidFill>
          <a:schemeClr val="accent2">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pt-PT" sz="3900" kern="1200" dirty="0" smtClean="0"/>
            <a:t>2</a:t>
          </a:r>
          <a:endParaRPr lang="pt-PT" sz="3900" kern="1200" dirty="0"/>
        </a:p>
      </dsp:txBody>
      <dsp:txXfrm rot="5400000">
        <a:off x="-296914" y="1607355"/>
        <a:ext cx="1593960" cy="1000132"/>
      </dsp:txXfrm>
    </dsp:sp>
    <dsp:sp modelId="{3EC578F7-AFE5-4B4A-B1D8-37FEACFD12B6}">
      <dsp:nvSpPr>
        <dsp:cNvPr id="0" name=""/>
        <dsp:cNvSpPr/>
      </dsp:nvSpPr>
      <dsp:spPr>
        <a:xfrm rot="5400000">
          <a:off x="1203283" y="1107289"/>
          <a:ext cx="1093894" cy="1500198"/>
        </a:xfrm>
        <a:prstGeom prst="round2SameRect">
          <a:avLst/>
        </a:prstGeom>
        <a:solidFill>
          <a:schemeClr val="lt1">
            <a:alpha val="90000"/>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pt-PT" sz="1600" b="1" kern="1200" dirty="0" err="1" smtClean="0">
              <a:solidFill>
                <a:srgbClr val="FF0000"/>
              </a:solidFill>
            </a:rPr>
            <a:t>Had</a:t>
          </a:r>
          <a:r>
            <a:rPr lang="pt-PT" sz="1600" b="1" kern="1200" dirty="0" smtClean="0">
              <a:solidFill>
                <a:srgbClr val="FF0000"/>
              </a:solidFill>
            </a:rPr>
            <a:t> </a:t>
          </a:r>
          <a:r>
            <a:rPr lang="pt-PT" sz="1600" b="1" kern="1200" dirty="0" err="1" smtClean="0">
              <a:solidFill>
                <a:srgbClr val="FF0000"/>
              </a:solidFill>
            </a:rPr>
            <a:t>problems</a:t>
          </a:r>
          <a:endParaRPr lang="pt-PT" sz="1600" b="1" kern="1200" dirty="0">
            <a:solidFill>
              <a:srgbClr val="FF0000"/>
            </a:solidFill>
          </a:endParaRPr>
        </a:p>
      </dsp:txBody>
      <dsp:txXfrm rot="5400000">
        <a:off x="1203283" y="1107289"/>
        <a:ext cx="1093894" cy="1500198"/>
      </dsp:txXfrm>
    </dsp:sp>
    <dsp:sp modelId="{18F25715-70BB-4E4B-97D1-644C25B348EA}">
      <dsp:nvSpPr>
        <dsp:cNvPr id="0" name=""/>
        <dsp:cNvSpPr/>
      </dsp:nvSpPr>
      <dsp:spPr>
        <a:xfrm rot="5400000">
          <a:off x="-296914" y="2916735"/>
          <a:ext cx="1593960" cy="1000132"/>
        </a:xfrm>
        <a:prstGeom prst="chevron">
          <a:avLst/>
        </a:prstGeom>
        <a:solidFill>
          <a:schemeClr val="accent2">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pt-PT" sz="3900" kern="1200" dirty="0" smtClean="0"/>
            <a:t>3</a:t>
          </a:r>
          <a:endParaRPr lang="pt-PT" sz="3900" kern="1200" dirty="0"/>
        </a:p>
      </dsp:txBody>
      <dsp:txXfrm rot="5400000">
        <a:off x="-296914" y="2916735"/>
        <a:ext cx="1593960" cy="1000132"/>
      </dsp:txXfrm>
    </dsp:sp>
    <dsp:sp modelId="{0FC5176E-4540-49D0-BFEC-884E584519C8}">
      <dsp:nvSpPr>
        <dsp:cNvPr id="0" name=""/>
        <dsp:cNvSpPr/>
      </dsp:nvSpPr>
      <dsp:spPr>
        <a:xfrm rot="5400000">
          <a:off x="1203283" y="2423462"/>
          <a:ext cx="1093894" cy="1500198"/>
        </a:xfrm>
        <a:prstGeom prst="round2SameRect">
          <a:avLst/>
        </a:prstGeom>
        <a:solidFill>
          <a:schemeClr val="lt1">
            <a:alpha val="90000"/>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pt-PT" sz="1600" b="1" kern="1200" dirty="0" err="1" smtClean="0">
              <a:solidFill>
                <a:srgbClr val="FF0000"/>
              </a:solidFill>
            </a:rPr>
            <a:t>Achieved</a:t>
          </a:r>
          <a:r>
            <a:rPr lang="pt-PT" sz="1600" kern="1200" dirty="0" smtClean="0"/>
            <a:t>  </a:t>
          </a:r>
          <a:endParaRPr lang="pt-PT" sz="1600" kern="1200" dirty="0"/>
        </a:p>
      </dsp:txBody>
      <dsp:txXfrm rot="5400000">
        <a:off x="1203283" y="2423462"/>
        <a:ext cx="1093894" cy="15001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15" name="Rectângulo arredondad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ângulo arredondado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ítu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pt-PT" smtClean="0"/>
              <a:t>Clique para editar o estilo</a:t>
            </a:r>
            <a:endParaRPr kumimoji="0" lang="en-US"/>
          </a:p>
        </p:txBody>
      </p:sp>
      <p:sp>
        <p:nvSpPr>
          <p:cNvPr id="20" name="Subtítulo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PT" smtClean="0"/>
              <a:t>Faça clique para editar o estilo</a:t>
            </a:r>
            <a:endParaRPr kumimoji="0" lang="en-US"/>
          </a:p>
        </p:txBody>
      </p:sp>
      <p:sp>
        <p:nvSpPr>
          <p:cNvPr id="19" name="Marcador de Posição da Data 18"/>
          <p:cNvSpPr>
            <a:spLocks noGrp="1"/>
          </p:cNvSpPr>
          <p:nvPr>
            <p:ph type="dt" sz="half" idx="10"/>
          </p:nvPr>
        </p:nvSpPr>
        <p:spPr/>
        <p:txBody>
          <a:bodyPr/>
          <a:lstStyle>
            <a:extLst/>
          </a:lstStyle>
          <a:p>
            <a:fld id="{6267A175-2C89-4D69-B257-9F87AE43C514}" type="datetimeFigureOut">
              <a:rPr lang="pt-PT" smtClean="0"/>
              <a:pPr/>
              <a:t>05-09-2010</a:t>
            </a:fld>
            <a:endParaRPr lang="pt-PT"/>
          </a:p>
        </p:txBody>
      </p:sp>
      <p:sp>
        <p:nvSpPr>
          <p:cNvPr id="8" name="Marcador de Posição do Rodapé 7"/>
          <p:cNvSpPr>
            <a:spLocks noGrp="1"/>
          </p:cNvSpPr>
          <p:nvPr>
            <p:ph type="ftr" sz="quarter" idx="11"/>
          </p:nvPr>
        </p:nvSpPr>
        <p:spPr/>
        <p:txBody>
          <a:bodyPr/>
          <a:lstStyle>
            <a:extLst/>
          </a:lstStyle>
          <a:p>
            <a:endParaRPr lang="pt-PT"/>
          </a:p>
        </p:txBody>
      </p:sp>
      <p:sp>
        <p:nvSpPr>
          <p:cNvPr id="11" name="Marcador de Posição do Número do Diapositivo 10"/>
          <p:cNvSpPr>
            <a:spLocks noGrp="1"/>
          </p:cNvSpPr>
          <p:nvPr>
            <p:ph type="sldNum" sz="quarter" idx="12"/>
          </p:nvPr>
        </p:nvSpPr>
        <p:spPr/>
        <p:txBody>
          <a:bodyPr/>
          <a:lstStyle>
            <a:extLst/>
          </a:lstStyle>
          <a:p>
            <a:fld id="{5ADF7CF1-B774-4203-AB4A-18E98BF6C3BB}" type="slidenum">
              <a:rPr lang="pt-PT" smtClean="0"/>
              <a:pPr/>
              <a:t>‹nº›</a:t>
            </a:fld>
            <a:endParaRPr lang="pt-PT"/>
          </a:p>
        </p:txBody>
      </p:sp>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kumimoji="0" lang="pt-PT" smtClean="0"/>
              <a:t>Clique para editar o estilo</a:t>
            </a:r>
            <a:endParaRPr kumimoji="0" lang="en-US"/>
          </a:p>
        </p:txBody>
      </p:sp>
      <p:sp>
        <p:nvSpPr>
          <p:cNvPr id="3" name="Marcador de Posição de Texto Vertical 2"/>
          <p:cNvSpPr>
            <a:spLocks noGrp="1"/>
          </p:cNvSpPr>
          <p:nvPr>
            <p:ph type="body" orient="vert" idx="1"/>
          </p:nvPr>
        </p:nvSpPr>
        <p:spPr>
          <a:xfrm>
            <a:off x="502920" y="530352"/>
            <a:ext cx="8183880" cy="4187952"/>
          </a:xfrm>
        </p:spPr>
        <p:txBody>
          <a:bodyPr vert="eaVert"/>
          <a:lstStyle>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p:txBody>
          <a:bodyPr/>
          <a:lstStyle>
            <a:extLst/>
          </a:lstStyle>
          <a:p>
            <a:fld id="{6267A175-2C89-4D69-B257-9F87AE43C514}" type="datetimeFigureOut">
              <a:rPr lang="pt-PT" smtClean="0"/>
              <a:pPr/>
              <a:t>05-09-2010</a:t>
            </a:fld>
            <a:endParaRPr lang="pt-PT"/>
          </a:p>
        </p:txBody>
      </p:sp>
      <p:sp>
        <p:nvSpPr>
          <p:cNvPr id="5" name="Marcador de Posição do Rodapé 4"/>
          <p:cNvSpPr>
            <a:spLocks noGrp="1"/>
          </p:cNvSpPr>
          <p:nvPr>
            <p:ph type="ftr" sz="quarter" idx="11"/>
          </p:nvPr>
        </p:nvSpPr>
        <p:spPr/>
        <p:txBody>
          <a:bodyPr/>
          <a:lstStyle>
            <a:extLst/>
          </a:lstStyle>
          <a:p>
            <a:endParaRPr lang="pt-PT"/>
          </a:p>
        </p:txBody>
      </p:sp>
      <p:sp>
        <p:nvSpPr>
          <p:cNvPr id="6" name="Marcador de Posição do Número do Diapositivo 5"/>
          <p:cNvSpPr>
            <a:spLocks noGrp="1"/>
          </p:cNvSpPr>
          <p:nvPr>
            <p:ph type="sldNum" sz="quarter" idx="12"/>
          </p:nvPr>
        </p:nvSpPr>
        <p:spPr/>
        <p:txBody>
          <a:bodyPr/>
          <a:lstStyle>
            <a:extLst/>
          </a:lstStyle>
          <a:p>
            <a:fld id="{5ADF7CF1-B774-4203-AB4A-18E98BF6C3BB}" type="slidenum">
              <a:rPr lang="pt-PT" smtClean="0"/>
              <a:pPr/>
              <a:t>‹nº›</a:t>
            </a:fld>
            <a:endParaRPr lang="pt-PT"/>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533404"/>
            <a:ext cx="1981200" cy="5257799"/>
          </a:xfrm>
        </p:spPr>
        <p:txBody>
          <a:bodyPr vert="eaVert"/>
          <a:lstStyle>
            <a:extLst/>
          </a:lstStyle>
          <a:p>
            <a:r>
              <a:rPr kumimoji="0" lang="pt-PT" smtClean="0"/>
              <a:t>Clique para editar o estilo</a:t>
            </a:r>
            <a:endParaRPr kumimoji="0" lang="en-US"/>
          </a:p>
        </p:txBody>
      </p:sp>
      <p:sp>
        <p:nvSpPr>
          <p:cNvPr id="3" name="Marcador de Posição de Texto Vertical 2"/>
          <p:cNvSpPr>
            <a:spLocks noGrp="1"/>
          </p:cNvSpPr>
          <p:nvPr>
            <p:ph type="body" orient="vert" idx="1"/>
          </p:nvPr>
        </p:nvSpPr>
        <p:spPr>
          <a:xfrm>
            <a:off x="533400" y="533402"/>
            <a:ext cx="5943600" cy="5257801"/>
          </a:xfrm>
        </p:spPr>
        <p:txBody>
          <a:bodyPr vert="eaVert"/>
          <a:lstStyle>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p:txBody>
          <a:bodyPr/>
          <a:lstStyle>
            <a:extLst/>
          </a:lstStyle>
          <a:p>
            <a:fld id="{6267A175-2C89-4D69-B257-9F87AE43C514}" type="datetimeFigureOut">
              <a:rPr lang="pt-PT" smtClean="0"/>
              <a:pPr/>
              <a:t>05-09-2010</a:t>
            </a:fld>
            <a:endParaRPr lang="pt-PT"/>
          </a:p>
        </p:txBody>
      </p:sp>
      <p:sp>
        <p:nvSpPr>
          <p:cNvPr id="5" name="Marcador de Posição do Rodapé 4"/>
          <p:cNvSpPr>
            <a:spLocks noGrp="1"/>
          </p:cNvSpPr>
          <p:nvPr>
            <p:ph type="ftr" sz="quarter" idx="11"/>
          </p:nvPr>
        </p:nvSpPr>
        <p:spPr/>
        <p:txBody>
          <a:bodyPr/>
          <a:lstStyle>
            <a:extLst/>
          </a:lstStyle>
          <a:p>
            <a:endParaRPr lang="pt-PT"/>
          </a:p>
        </p:txBody>
      </p:sp>
      <p:sp>
        <p:nvSpPr>
          <p:cNvPr id="6" name="Marcador de Posição do Número do Diapositivo 5"/>
          <p:cNvSpPr>
            <a:spLocks noGrp="1"/>
          </p:cNvSpPr>
          <p:nvPr>
            <p:ph type="sldNum" sz="quarter" idx="12"/>
          </p:nvPr>
        </p:nvSpPr>
        <p:spPr/>
        <p:txBody>
          <a:bodyPr/>
          <a:lstStyle>
            <a:extLst/>
          </a:lstStyle>
          <a:p>
            <a:fld id="{5ADF7CF1-B774-4203-AB4A-18E98BF6C3BB}" type="slidenum">
              <a:rPr lang="pt-PT" smtClean="0"/>
              <a:pPr/>
              <a:t>‹nº›</a:t>
            </a:fld>
            <a:endParaRPr lang="pt-PT"/>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kumimoji="0" lang="pt-PT" smtClean="0"/>
              <a:t>Clique para editar o estilo</a:t>
            </a:r>
            <a:endParaRPr kumimoji="0" lang="en-US"/>
          </a:p>
        </p:txBody>
      </p:sp>
      <p:sp>
        <p:nvSpPr>
          <p:cNvPr id="3" name="Marcador de Posição de Conteúdo 2"/>
          <p:cNvSpPr>
            <a:spLocks noGrp="1"/>
          </p:cNvSpPr>
          <p:nvPr>
            <p:ph idx="1"/>
          </p:nvPr>
        </p:nvSpPr>
        <p:spPr>
          <a:xfrm>
            <a:off x="502920" y="530352"/>
            <a:ext cx="8183880" cy="4187952"/>
          </a:xfrm>
        </p:spPr>
        <p:txBody>
          <a:bodyPr/>
          <a:lstStyle>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p:txBody>
          <a:bodyPr/>
          <a:lstStyle>
            <a:extLst/>
          </a:lstStyle>
          <a:p>
            <a:fld id="{6267A175-2C89-4D69-B257-9F87AE43C514}" type="datetimeFigureOut">
              <a:rPr lang="pt-PT" smtClean="0"/>
              <a:pPr/>
              <a:t>05-09-2010</a:t>
            </a:fld>
            <a:endParaRPr lang="pt-PT"/>
          </a:p>
        </p:txBody>
      </p:sp>
      <p:sp>
        <p:nvSpPr>
          <p:cNvPr id="5" name="Marcador de Posição do Rodapé 4"/>
          <p:cNvSpPr>
            <a:spLocks noGrp="1"/>
          </p:cNvSpPr>
          <p:nvPr>
            <p:ph type="ftr" sz="quarter" idx="11"/>
          </p:nvPr>
        </p:nvSpPr>
        <p:spPr/>
        <p:txBody>
          <a:bodyPr/>
          <a:lstStyle>
            <a:extLst/>
          </a:lstStyle>
          <a:p>
            <a:endParaRPr lang="pt-PT"/>
          </a:p>
        </p:txBody>
      </p:sp>
      <p:sp>
        <p:nvSpPr>
          <p:cNvPr id="6" name="Marcador de Posição do Número do Diapositivo 5"/>
          <p:cNvSpPr>
            <a:spLocks noGrp="1"/>
          </p:cNvSpPr>
          <p:nvPr>
            <p:ph type="sldNum" sz="quarter" idx="12"/>
          </p:nvPr>
        </p:nvSpPr>
        <p:spPr/>
        <p:txBody>
          <a:bodyPr/>
          <a:lstStyle>
            <a:extLst/>
          </a:lstStyle>
          <a:p>
            <a:fld id="{5ADF7CF1-B774-4203-AB4A-18E98BF6C3BB}" type="slidenum">
              <a:rPr lang="pt-PT" smtClean="0"/>
              <a:pPr/>
              <a:t>‹nº›</a:t>
            </a:fld>
            <a:endParaRPr lang="pt-PT"/>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14" name="Rectângulo arredondado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ângulo arredondado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ítulo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pt-PT" smtClean="0"/>
              <a:t>Clique para editar o estilo</a:t>
            </a:r>
            <a:endParaRPr kumimoji="0" lang="en-US"/>
          </a:p>
        </p:txBody>
      </p:sp>
      <p:sp>
        <p:nvSpPr>
          <p:cNvPr id="3" name="Marcador de Posição do Texto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PT" smtClean="0"/>
              <a:t>Clique para editar os estilos</a:t>
            </a:r>
          </a:p>
        </p:txBody>
      </p:sp>
      <p:sp>
        <p:nvSpPr>
          <p:cNvPr id="4" name="Marcador de Posição da Data 3"/>
          <p:cNvSpPr>
            <a:spLocks noGrp="1"/>
          </p:cNvSpPr>
          <p:nvPr>
            <p:ph type="dt" sz="half" idx="10"/>
          </p:nvPr>
        </p:nvSpPr>
        <p:spPr/>
        <p:txBody>
          <a:bodyPr/>
          <a:lstStyle>
            <a:extLst/>
          </a:lstStyle>
          <a:p>
            <a:fld id="{6267A175-2C89-4D69-B257-9F87AE43C514}" type="datetimeFigureOut">
              <a:rPr lang="pt-PT" smtClean="0"/>
              <a:pPr/>
              <a:t>05-09-2010</a:t>
            </a:fld>
            <a:endParaRPr lang="pt-PT"/>
          </a:p>
        </p:txBody>
      </p:sp>
      <p:sp>
        <p:nvSpPr>
          <p:cNvPr id="5" name="Marcador de Posição do Rodapé 4"/>
          <p:cNvSpPr>
            <a:spLocks noGrp="1"/>
          </p:cNvSpPr>
          <p:nvPr>
            <p:ph type="ftr" sz="quarter" idx="11"/>
          </p:nvPr>
        </p:nvSpPr>
        <p:spPr/>
        <p:txBody>
          <a:bodyPr/>
          <a:lstStyle>
            <a:extLst/>
          </a:lstStyle>
          <a:p>
            <a:endParaRPr lang="pt-PT"/>
          </a:p>
        </p:txBody>
      </p:sp>
      <p:sp>
        <p:nvSpPr>
          <p:cNvPr id="6" name="Marcador de Posição do Número do Diapositivo 5"/>
          <p:cNvSpPr>
            <a:spLocks noGrp="1"/>
          </p:cNvSpPr>
          <p:nvPr>
            <p:ph type="sldNum" sz="quarter" idx="12"/>
          </p:nvPr>
        </p:nvSpPr>
        <p:spPr/>
        <p:txBody>
          <a:bodyPr/>
          <a:lstStyle>
            <a:extLst/>
          </a:lstStyle>
          <a:p>
            <a:fld id="{5ADF7CF1-B774-4203-AB4A-18E98BF6C3BB}" type="slidenum">
              <a:rPr lang="pt-PT" smtClean="0"/>
              <a:pPr/>
              <a:t>‹nº›</a:t>
            </a:fld>
            <a:endParaRPr lang="pt-PT"/>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PT" smtClean="0"/>
              <a:t>Clique para editar o estilo</a:t>
            </a:r>
            <a:endParaRPr kumimoji="0" lang="en-US"/>
          </a:p>
        </p:txBody>
      </p:sp>
      <p:sp>
        <p:nvSpPr>
          <p:cNvPr id="3" name="Marcador de Posição de Conteúd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e Conteúd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5" name="Marcador de Posição da Data 4"/>
          <p:cNvSpPr>
            <a:spLocks noGrp="1"/>
          </p:cNvSpPr>
          <p:nvPr>
            <p:ph type="dt" sz="half" idx="10"/>
          </p:nvPr>
        </p:nvSpPr>
        <p:spPr/>
        <p:txBody>
          <a:bodyPr/>
          <a:lstStyle>
            <a:extLst/>
          </a:lstStyle>
          <a:p>
            <a:fld id="{6267A175-2C89-4D69-B257-9F87AE43C514}" type="datetimeFigureOut">
              <a:rPr lang="pt-PT" smtClean="0"/>
              <a:pPr/>
              <a:t>05-09-2010</a:t>
            </a:fld>
            <a:endParaRPr lang="pt-PT"/>
          </a:p>
        </p:txBody>
      </p:sp>
      <p:sp>
        <p:nvSpPr>
          <p:cNvPr id="6" name="Marcador de Posição do Rodapé 5"/>
          <p:cNvSpPr>
            <a:spLocks noGrp="1"/>
          </p:cNvSpPr>
          <p:nvPr>
            <p:ph type="ftr" sz="quarter" idx="11"/>
          </p:nvPr>
        </p:nvSpPr>
        <p:spPr/>
        <p:txBody>
          <a:bodyPr/>
          <a:lstStyle>
            <a:extLst/>
          </a:lstStyle>
          <a:p>
            <a:endParaRPr lang="pt-PT"/>
          </a:p>
        </p:txBody>
      </p:sp>
      <p:sp>
        <p:nvSpPr>
          <p:cNvPr id="7" name="Marcador de Posição do Número do Diapositivo 6"/>
          <p:cNvSpPr>
            <a:spLocks noGrp="1"/>
          </p:cNvSpPr>
          <p:nvPr>
            <p:ph type="sldNum" sz="quarter" idx="12"/>
          </p:nvPr>
        </p:nvSpPr>
        <p:spPr/>
        <p:txBody>
          <a:bodyPr/>
          <a:lstStyle>
            <a:extLst/>
          </a:lstStyle>
          <a:p>
            <a:fld id="{5ADF7CF1-B774-4203-AB4A-18E98BF6C3BB}" type="slidenum">
              <a:rPr lang="pt-PT" smtClean="0"/>
              <a:pPr/>
              <a:t>‹nº›</a:t>
            </a:fld>
            <a:endParaRPr lang="pt-PT"/>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nchor="b"/>
          <a:lstStyle>
            <a:lvl1pPr>
              <a:defRPr b="1"/>
            </a:lvl1pPr>
            <a:extLst/>
          </a:lstStyle>
          <a:p>
            <a:r>
              <a:rPr kumimoji="0" lang="pt-PT" smtClean="0"/>
              <a:t>Clique para editar o estilo</a:t>
            </a:r>
            <a:endParaRPr kumimoji="0" lang="en-US"/>
          </a:p>
        </p:txBody>
      </p:sp>
      <p:sp>
        <p:nvSpPr>
          <p:cNvPr id="3" name="Marcador de Posição do Tex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PT" smtClean="0"/>
              <a:t>Clique para editar os estilos</a:t>
            </a:r>
          </a:p>
        </p:txBody>
      </p:sp>
      <p:sp>
        <p:nvSpPr>
          <p:cNvPr id="4" name="Marcador de Posição do Tex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PT" smtClean="0"/>
              <a:t>Clique para editar os estilos</a:t>
            </a:r>
          </a:p>
        </p:txBody>
      </p:sp>
      <p:sp>
        <p:nvSpPr>
          <p:cNvPr id="5" name="Marcador de Posição de Conteúdo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6" name="Marcador de Posição de Conteúdo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7" name="Marcador de Posição da Data 6"/>
          <p:cNvSpPr>
            <a:spLocks noGrp="1"/>
          </p:cNvSpPr>
          <p:nvPr>
            <p:ph type="dt" sz="half" idx="10"/>
          </p:nvPr>
        </p:nvSpPr>
        <p:spPr/>
        <p:txBody>
          <a:bodyPr/>
          <a:lstStyle>
            <a:extLst/>
          </a:lstStyle>
          <a:p>
            <a:fld id="{6267A175-2C89-4D69-B257-9F87AE43C514}" type="datetimeFigureOut">
              <a:rPr lang="pt-PT" smtClean="0"/>
              <a:pPr/>
              <a:t>05-09-2010</a:t>
            </a:fld>
            <a:endParaRPr lang="pt-PT"/>
          </a:p>
        </p:txBody>
      </p:sp>
      <p:sp>
        <p:nvSpPr>
          <p:cNvPr id="8" name="Marcador de Posição do Rodapé 7"/>
          <p:cNvSpPr>
            <a:spLocks noGrp="1"/>
          </p:cNvSpPr>
          <p:nvPr>
            <p:ph type="ftr" sz="quarter" idx="11"/>
          </p:nvPr>
        </p:nvSpPr>
        <p:spPr/>
        <p:txBody>
          <a:bodyPr/>
          <a:lstStyle>
            <a:extLst/>
          </a:lstStyle>
          <a:p>
            <a:endParaRPr lang="pt-PT"/>
          </a:p>
        </p:txBody>
      </p:sp>
      <p:sp>
        <p:nvSpPr>
          <p:cNvPr id="9" name="Marcador de Posição do Número do Diapositivo 8"/>
          <p:cNvSpPr>
            <a:spLocks noGrp="1"/>
          </p:cNvSpPr>
          <p:nvPr>
            <p:ph type="sldNum" sz="quarter" idx="12"/>
          </p:nvPr>
        </p:nvSpPr>
        <p:spPr/>
        <p:txBody>
          <a:bodyPr/>
          <a:lstStyle>
            <a:extLst/>
          </a:lstStyle>
          <a:p>
            <a:fld id="{5ADF7CF1-B774-4203-AB4A-18E98BF6C3BB}" type="slidenum">
              <a:rPr lang="pt-PT" smtClean="0"/>
              <a:pPr/>
              <a:t>‹nº›</a:t>
            </a:fld>
            <a:endParaRPr lang="pt-PT"/>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PT" smtClean="0"/>
              <a:t>Clique para editar o estilo</a:t>
            </a:r>
            <a:endParaRPr kumimoji="0" lang="en-US"/>
          </a:p>
        </p:txBody>
      </p:sp>
      <p:sp>
        <p:nvSpPr>
          <p:cNvPr id="3" name="Marcador de Posição da Data 2"/>
          <p:cNvSpPr>
            <a:spLocks noGrp="1"/>
          </p:cNvSpPr>
          <p:nvPr>
            <p:ph type="dt" sz="half" idx="10"/>
          </p:nvPr>
        </p:nvSpPr>
        <p:spPr/>
        <p:txBody>
          <a:bodyPr/>
          <a:lstStyle>
            <a:extLst/>
          </a:lstStyle>
          <a:p>
            <a:fld id="{6267A175-2C89-4D69-B257-9F87AE43C514}" type="datetimeFigureOut">
              <a:rPr lang="pt-PT" smtClean="0"/>
              <a:pPr/>
              <a:t>05-09-2010</a:t>
            </a:fld>
            <a:endParaRPr lang="pt-PT"/>
          </a:p>
        </p:txBody>
      </p:sp>
      <p:sp>
        <p:nvSpPr>
          <p:cNvPr id="4" name="Marcador de Posição do Rodapé 3"/>
          <p:cNvSpPr>
            <a:spLocks noGrp="1"/>
          </p:cNvSpPr>
          <p:nvPr>
            <p:ph type="ftr" sz="quarter" idx="11"/>
          </p:nvPr>
        </p:nvSpPr>
        <p:spPr/>
        <p:txBody>
          <a:bodyPr/>
          <a:lstStyle>
            <a:extLst/>
          </a:lstStyle>
          <a:p>
            <a:endParaRPr lang="pt-PT"/>
          </a:p>
        </p:txBody>
      </p:sp>
      <p:sp>
        <p:nvSpPr>
          <p:cNvPr id="5" name="Marcador de Posição do Número do Diapositivo 4"/>
          <p:cNvSpPr>
            <a:spLocks noGrp="1"/>
          </p:cNvSpPr>
          <p:nvPr>
            <p:ph type="sldNum" sz="quarter" idx="12"/>
          </p:nvPr>
        </p:nvSpPr>
        <p:spPr/>
        <p:txBody>
          <a:bodyPr/>
          <a:lstStyle>
            <a:extLst/>
          </a:lstStyle>
          <a:p>
            <a:fld id="{5ADF7CF1-B774-4203-AB4A-18E98BF6C3BB}" type="slidenum">
              <a:rPr lang="pt-PT" smtClean="0"/>
              <a:pPr/>
              <a:t>‹nº›</a:t>
            </a:fld>
            <a:endParaRPr lang="pt-PT"/>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7" name="Rectângulo arredondad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Marcador de Posição da Data 1"/>
          <p:cNvSpPr>
            <a:spLocks noGrp="1"/>
          </p:cNvSpPr>
          <p:nvPr>
            <p:ph type="dt" sz="half" idx="10"/>
          </p:nvPr>
        </p:nvSpPr>
        <p:spPr/>
        <p:txBody>
          <a:bodyPr/>
          <a:lstStyle>
            <a:extLst/>
          </a:lstStyle>
          <a:p>
            <a:fld id="{6267A175-2C89-4D69-B257-9F87AE43C514}" type="datetimeFigureOut">
              <a:rPr lang="pt-PT" smtClean="0"/>
              <a:pPr/>
              <a:t>05-09-2010</a:t>
            </a:fld>
            <a:endParaRPr lang="pt-PT"/>
          </a:p>
        </p:txBody>
      </p:sp>
      <p:sp>
        <p:nvSpPr>
          <p:cNvPr id="3" name="Marcador de Posição do Rodapé 2"/>
          <p:cNvSpPr>
            <a:spLocks noGrp="1"/>
          </p:cNvSpPr>
          <p:nvPr>
            <p:ph type="ftr" sz="quarter" idx="11"/>
          </p:nvPr>
        </p:nvSpPr>
        <p:spPr/>
        <p:txBody>
          <a:bodyPr/>
          <a:lstStyle>
            <a:extLst/>
          </a:lstStyle>
          <a:p>
            <a:endParaRPr lang="pt-PT"/>
          </a:p>
        </p:txBody>
      </p:sp>
      <p:sp>
        <p:nvSpPr>
          <p:cNvPr id="4" name="Marcador de Posição do Número do Diapositivo 3"/>
          <p:cNvSpPr>
            <a:spLocks noGrp="1"/>
          </p:cNvSpPr>
          <p:nvPr>
            <p:ph type="sldNum" sz="quarter" idx="12"/>
          </p:nvPr>
        </p:nvSpPr>
        <p:spPr/>
        <p:txBody>
          <a:bodyPr/>
          <a:lstStyle>
            <a:extLst/>
          </a:lstStyle>
          <a:p>
            <a:fld id="{5ADF7CF1-B774-4203-AB4A-18E98BF6C3BB}" type="slidenum">
              <a:rPr lang="pt-PT" smtClean="0"/>
              <a:pPr/>
              <a:t>‹nº›</a:t>
            </a:fld>
            <a:endParaRPr lang="pt-PT"/>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pt-PT" smtClean="0"/>
              <a:t>Clique para editar o estilo</a:t>
            </a:r>
            <a:endParaRPr kumimoji="0" lang="en-US"/>
          </a:p>
        </p:txBody>
      </p:sp>
      <p:sp>
        <p:nvSpPr>
          <p:cNvPr id="3" name="Marcador de Posição do Tex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e Conteúd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5" name="Marcador de Posição da Data 4"/>
          <p:cNvSpPr>
            <a:spLocks noGrp="1"/>
          </p:cNvSpPr>
          <p:nvPr>
            <p:ph type="dt" sz="half" idx="10"/>
          </p:nvPr>
        </p:nvSpPr>
        <p:spPr/>
        <p:txBody>
          <a:bodyPr/>
          <a:lstStyle>
            <a:extLst/>
          </a:lstStyle>
          <a:p>
            <a:fld id="{6267A175-2C89-4D69-B257-9F87AE43C514}" type="datetimeFigureOut">
              <a:rPr lang="pt-PT" smtClean="0"/>
              <a:pPr/>
              <a:t>05-09-2010</a:t>
            </a:fld>
            <a:endParaRPr lang="pt-PT"/>
          </a:p>
        </p:txBody>
      </p:sp>
      <p:sp>
        <p:nvSpPr>
          <p:cNvPr id="6" name="Marcador de Posição do Rodapé 5"/>
          <p:cNvSpPr>
            <a:spLocks noGrp="1"/>
          </p:cNvSpPr>
          <p:nvPr>
            <p:ph type="ftr" sz="quarter" idx="11"/>
          </p:nvPr>
        </p:nvSpPr>
        <p:spPr/>
        <p:txBody>
          <a:bodyPr/>
          <a:lstStyle>
            <a:extLst/>
          </a:lstStyle>
          <a:p>
            <a:endParaRPr lang="pt-PT"/>
          </a:p>
        </p:txBody>
      </p:sp>
      <p:sp>
        <p:nvSpPr>
          <p:cNvPr id="7" name="Marcador de Posição do Número do Diapositivo 6"/>
          <p:cNvSpPr>
            <a:spLocks noGrp="1"/>
          </p:cNvSpPr>
          <p:nvPr>
            <p:ph type="sldNum" sz="quarter" idx="12"/>
          </p:nvPr>
        </p:nvSpPr>
        <p:spPr/>
        <p:txBody>
          <a:bodyPr/>
          <a:lstStyle>
            <a:extLst/>
          </a:lstStyle>
          <a:p>
            <a:fld id="{5ADF7CF1-B774-4203-AB4A-18E98BF6C3BB}" type="slidenum">
              <a:rPr lang="pt-PT" smtClean="0"/>
              <a:pPr/>
              <a:t>‹nº›</a:t>
            </a:fld>
            <a:endParaRPr lang="pt-PT"/>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5" name="Rectângulo arredondad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rredondar Rectângulo de Canto Simples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ítu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pt-PT" smtClean="0"/>
              <a:t>Clique para editar o estilo</a:t>
            </a:r>
            <a:endParaRPr kumimoji="0" lang="en-US"/>
          </a:p>
        </p:txBody>
      </p:sp>
      <p:sp>
        <p:nvSpPr>
          <p:cNvPr id="4" name="Marcador de Posição do Tex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5" name="Marcador de Posição da Data 4"/>
          <p:cNvSpPr>
            <a:spLocks noGrp="1"/>
          </p:cNvSpPr>
          <p:nvPr>
            <p:ph type="dt" sz="half" idx="10"/>
          </p:nvPr>
        </p:nvSpPr>
        <p:spPr/>
        <p:txBody>
          <a:bodyPr/>
          <a:lstStyle>
            <a:extLst/>
          </a:lstStyle>
          <a:p>
            <a:fld id="{6267A175-2C89-4D69-B257-9F87AE43C514}" type="datetimeFigureOut">
              <a:rPr lang="pt-PT" smtClean="0"/>
              <a:pPr/>
              <a:t>05-09-2010</a:t>
            </a:fld>
            <a:endParaRPr lang="pt-PT"/>
          </a:p>
        </p:txBody>
      </p:sp>
      <p:sp>
        <p:nvSpPr>
          <p:cNvPr id="6" name="Marcador de Posição do Rodapé 5"/>
          <p:cNvSpPr>
            <a:spLocks noGrp="1"/>
          </p:cNvSpPr>
          <p:nvPr>
            <p:ph type="ftr" sz="quarter" idx="11"/>
          </p:nvPr>
        </p:nvSpPr>
        <p:spPr/>
        <p:txBody>
          <a:bodyPr/>
          <a:lstStyle>
            <a:extLst/>
          </a:lstStyle>
          <a:p>
            <a:endParaRPr lang="pt-PT"/>
          </a:p>
        </p:txBody>
      </p:sp>
      <p:sp>
        <p:nvSpPr>
          <p:cNvPr id="7" name="Marcador de Posição do Número do Diapositivo 6"/>
          <p:cNvSpPr>
            <a:spLocks noGrp="1"/>
          </p:cNvSpPr>
          <p:nvPr>
            <p:ph type="sldNum" sz="quarter" idx="12"/>
          </p:nvPr>
        </p:nvSpPr>
        <p:spPr/>
        <p:txBody>
          <a:bodyPr/>
          <a:lstStyle>
            <a:extLst/>
          </a:lstStyle>
          <a:p>
            <a:fld id="{5ADF7CF1-B774-4203-AB4A-18E98BF6C3BB}" type="slidenum">
              <a:rPr lang="pt-PT" smtClean="0"/>
              <a:pPr/>
              <a:t>‹nº›</a:t>
            </a:fld>
            <a:endParaRPr lang="pt-PT"/>
          </a:p>
        </p:txBody>
      </p:sp>
      <p:sp>
        <p:nvSpPr>
          <p:cNvPr id="3" name="Marcador de Posição da Imagem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pt-PT" smtClean="0"/>
              <a:t>Clique no ícone para adicionar uma imagem</a:t>
            </a:r>
            <a:endParaRPr kumimoji="0" lang="en-US"/>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ângulo arredondad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ângulo arredondado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Marcador de Posição do Título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pt-PT" smtClean="0"/>
              <a:t>Clique para editar o estilo</a:t>
            </a:r>
            <a:endParaRPr kumimoji="0" lang="en-US"/>
          </a:p>
        </p:txBody>
      </p:sp>
      <p:sp>
        <p:nvSpPr>
          <p:cNvPr id="4" name="Marcador de Posição do Texto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pt-PT" smtClean="0"/>
              <a:t>Clique para editar os estilos</a:t>
            </a:r>
          </a:p>
          <a:p>
            <a:pPr lvl="1" eaLnBrk="1" latinLnBrk="0" hangingPunct="1"/>
            <a:r>
              <a:rPr kumimoji="0" lang="pt-PT" smtClean="0"/>
              <a:t>Segundo nível</a:t>
            </a:r>
          </a:p>
          <a:p>
            <a:pPr lvl="2" eaLnBrk="1" latinLnBrk="0" hangingPunct="1"/>
            <a:r>
              <a:rPr kumimoji="0" lang="pt-PT" smtClean="0"/>
              <a:t>Terceiro nível</a:t>
            </a:r>
          </a:p>
          <a:p>
            <a:pPr lvl="3" eaLnBrk="1" latinLnBrk="0" hangingPunct="1"/>
            <a:r>
              <a:rPr kumimoji="0" lang="pt-PT" smtClean="0"/>
              <a:t>Quarto nível</a:t>
            </a:r>
          </a:p>
          <a:p>
            <a:pPr lvl="4" eaLnBrk="1" latinLnBrk="0" hangingPunct="1"/>
            <a:r>
              <a:rPr kumimoji="0" lang="pt-PT" smtClean="0"/>
              <a:t>Quinto nível</a:t>
            </a:r>
            <a:endParaRPr kumimoji="0" lang="en-US"/>
          </a:p>
        </p:txBody>
      </p:sp>
      <p:sp>
        <p:nvSpPr>
          <p:cNvPr id="25" name="Marcador de Posição da Data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267A175-2C89-4D69-B257-9F87AE43C514}" type="datetimeFigureOut">
              <a:rPr lang="pt-PT" smtClean="0"/>
              <a:pPr/>
              <a:t>05-09-2010</a:t>
            </a:fld>
            <a:endParaRPr lang="pt-PT"/>
          </a:p>
        </p:txBody>
      </p:sp>
      <p:sp>
        <p:nvSpPr>
          <p:cNvPr id="18" name="Marcador de Posição do Rodapé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pt-PT"/>
          </a:p>
        </p:txBody>
      </p:sp>
      <p:sp>
        <p:nvSpPr>
          <p:cNvPr id="5" name="Marcador de Posição do Número do Diapositivo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ADF7CF1-B774-4203-AB4A-18E98BF6C3BB}" type="slidenum">
              <a:rPr lang="pt-PT" smtClean="0"/>
              <a:pPr/>
              <a:t>‹nº›</a:t>
            </a:fld>
            <a:endParaRPr lang="pt-P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d"/>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www.pedrocoelhoso.weebly.com/"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428596" y="3786190"/>
            <a:ext cx="8458200" cy="1857375"/>
          </a:xfrm>
          <a:prstGeom prst="rect">
            <a:avLst/>
          </a:prstGeom>
        </p:spPr>
        <p:txBody>
          <a:bodyPr vert="horz" lIns="91440" tIns="45720" rIns="91440" bIns="45720" rtlCol="0">
            <a:normAutofit/>
          </a:bodyPr>
          <a:lstStyle/>
          <a:p>
            <a:pPr marL="274320" marR="0" lvl="0" indent="-274320" algn="l" defTabSz="914400" rtl="0" eaLnBrk="1" fontAlgn="auto" latinLnBrk="0" hangingPunct="1">
              <a:lnSpc>
                <a:spcPct val="100000"/>
              </a:lnSpc>
              <a:spcBef>
                <a:spcPts val="580"/>
              </a:spcBef>
              <a:spcAft>
                <a:spcPts val="0"/>
              </a:spcAft>
              <a:buClrTx/>
              <a:buSzTx/>
              <a:buFont typeface="Wingdings 2"/>
              <a:buChar char=""/>
              <a:tabLst/>
              <a:defRPr/>
            </a:pPr>
            <a:r>
              <a:rPr lang="pt-PT" sz="6000" b="1" dirty="0">
                <a:solidFill>
                  <a:srgbClr val="FF0000"/>
                </a:solidFill>
              </a:rPr>
              <a:t> </a:t>
            </a:r>
            <a:r>
              <a:rPr lang="pt-PT" sz="6000" b="1" dirty="0" smtClean="0">
                <a:solidFill>
                  <a:srgbClr val="FF0000"/>
                </a:solidFill>
              </a:rPr>
              <a:t>Me, </a:t>
            </a:r>
            <a:r>
              <a:rPr lang="pt-PT" sz="6000" b="1" dirty="0" err="1" smtClean="0">
                <a:solidFill>
                  <a:srgbClr val="FF0000"/>
                </a:solidFill>
              </a:rPr>
              <a:t>you</a:t>
            </a:r>
            <a:r>
              <a:rPr lang="pt-PT" sz="6000" b="1" dirty="0">
                <a:solidFill>
                  <a:srgbClr val="FF0000"/>
                </a:solidFill>
              </a:rPr>
              <a:t> </a:t>
            </a:r>
            <a:r>
              <a:rPr lang="pt-PT" sz="6000" b="1" dirty="0" smtClean="0">
                <a:solidFill>
                  <a:srgbClr val="FF0000"/>
                </a:solidFill>
              </a:rPr>
              <a:t>&amp; </a:t>
            </a:r>
            <a:r>
              <a:rPr lang="pt-PT" sz="6000" b="1" dirty="0" err="1" smtClean="0">
                <a:solidFill>
                  <a:srgbClr val="FF0000"/>
                </a:solidFill>
              </a:rPr>
              <a:t>us</a:t>
            </a:r>
            <a:r>
              <a:rPr lang="pt-PT" sz="6000" b="1" dirty="0" smtClean="0">
                <a:solidFill>
                  <a:srgbClr val="FF0000"/>
                </a:solidFill>
              </a:rPr>
              <a:t>…</a:t>
            </a:r>
            <a:endParaRPr kumimoji="0" lang="pt-PT" sz="6000" b="1" i="0" u="none" strike="noStrike" kern="1200" cap="none" spc="0" normalizeH="0" baseline="0" noProof="0" dirty="0">
              <a:ln>
                <a:noFill/>
              </a:ln>
              <a:solidFill>
                <a:srgbClr val="FF0000"/>
              </a:solidFill>
              <a:effectLst/>
              <a:uLnTx/>
              <a:uFillTx/>
              <a:latin typeface="+mn-lt"/>
              <a:ea typeface="+mn-ea"/>
              <a:cs typeface="+mn-cs"/>
            </a:endParaRPr>
          </a:p>
        </p:txBody>
      </p:sp>
      <p:pic>
        <p:nvPicPr>
          <p:cNvPr id="5" name="Imagem 3" descr="klaipeda.gif"/>
          <p:cNvPicPr>
            <a:picLocks noChangeAspect="1"/>
          </p:cNvPicPr>
          <p:nvPr/>
        </p:nvPicPr>
        <p:blipFill>
          <a:blip r:embed="rId2" cstate="print"/>
          <a:srcRect/>
          <a:stretch>
            <a:fillRect/>
          </a:stretch>
        </p:blipFill>
        <p:spPr bwMode="auto">
          <a:xfrm>
            <a:off x="571472" y="500042"/>
            <a:ext cx="2857500" cy="2571750"/>
          </a:xfrm>
          <a:prstGeom prst="rect">
            <a:avLst/>
          </a:prstGeom>
          <a:noFill/>
          <a:ln w="9525">
            <a:noFill/>
            <a:miter lim="800000"/>
            <a:headEnd/>
            <a:tailEnd/>
          </a:ln>
        </p:spPr>
      </p:pic>
      <p:sp>
        <p:nvSpPr>
          <p:cNvPr id="6" name="Subtítulo 5"/>
          <p:cNvSpPr txBox="1">
            <a:spLocks noGrp="1" noChangeArrowheads="1"/>
          </p:cNvSpPr>
          <p:nvPr>
            <p:ph type="subTitle" idx="1"/>
          </p:nvPr>
        </p:nvSpPr>
        <p:spPr bwMode="auto">
          <a:xfrm>
            <a:off x="2285984" y="4857760"/>
            <a:ext cx="6400800" cy="523220"/>
          </a:xfrm>
          <a:prstGeom prst="rect">
            <a:avLst/>
          </a:prstGeom>
          <a:noFill/>
          <a:ln w="9525">
            <a:noFill/>
            <a:miter lim="800000"/>
            <a:headEnd/>
            <a:tailEnd/>
          </a:ln>
        </p:spPr>
        <p:txBody>
          <a:bodyPr wrap="square">
            <a:spAutoFit/>
          </a:bodyPr>
          <a:lstStyle/>
          <a:p>
            <a:r>
              <a:rPr lang="pt-PT" sz="2800" dirty="0" err="1">
                <a:solidFill>
                  <a:srgbClr val="FF0000"/>
                </a:solidFill>
                <a:latin typeface="Perpetua" pitchFamily="18" charset="0"/>
              </a:rPr>
              <a:t>By</a:t>
            </a:r>
            <a:r>
              <a:rPr lang="pt-PT" sz="2800" dirty="0">
                <a:solidFill>
                  <a:srgbClr val="FF0000"/>
                </a:solidFill>
                <a:latin typeface="Perpetua" pitchFamily="18" charset="0"/>
              </a:rPr>
              <a:t> </a:t>
            </a:r>
            <a:r>
              <a:rPr lang="pt-PT" sz="2800" b="1" dirty="0">
                <a:solidFill>
                  <a:srgbClr val="FF0000"/>
                </a:solidFill>
                <a:latin typeface="Perpetua" pitchFamily="18" charset="0"/>
              </a:rPr>
              <a:t>Pedro </a:t>
            </a:r>
            <a:r>
              <a:rPr lang="pt-PT" sz="2800" b="1" dirty="0" err="1">
                <a:solidFill>
                  <a:srgbClr val="FF0000"/>
                </a:solidFill>
                <a:latin typeface="Perpetua" pitchFamily="18" charset="0"/>
              </a:rPr>
              <a:t>Coelhoso</a:t>
            </a:r>
            <a:r>
              <a:rPr lang="pt-PT" sz="2800" b="1" dirty="0">
                <a:solidFill>
                  <a:srgbClr val="FF0000"/>
                </a:solidFill>
                <a:latin typeface="Perpetua" pitchFamily="18" charset="0"/>
              </a:rPr>
              <a:t> </a:t>
            </a:r>
            <a:r>
              <a:rPr lang="pt-PT" sz="2800" b="1" dirty="0">
                <a:solidFill>
                  <a:srgbClr val="FF0000"/>
                </a:solidFill>
                <a:latin typeface="Perpetua" pitchFamily="18" charset="0"/>
                <a:sym typeface="Wingdings" pitchFamily="2" charset="2"/>
              </a:rPr>
              <a:t> </a:t>
            </a:r>
            <a:endParaRPr lang="pt-PT" sz="2800" b="1" dirty="0">
              <a:solidFill>
                <a:srgbClr val="FF0000"/>
              </a:solidFill>
              <a:latin typeface="Perpetua" pitchFamily="18" charset="0"/>
            </a:endParaRPr>
          </a:p>
        </p:txBody>
      </p:sp>
      <p:sp>
        <p:nvSpPr>
          <p:cNvPr id="7" name="CaixaDeTexto 4"/>
          <p:cNvSpPr txBox="1">
            <a:spLocks noChangeArrowheads="1"/>
          </p:cNvSpPr>
          <p:nvPr/>
        </p:nvSpPr>
        <p:spPr bwMode="auto">
          <a:xfrm rot="10800000" flipV="1">
            <a:off x="357158" y="5786454"/>
            <a:ext cx="8501062" cy="431800"/>
          </a:xfrm>
          <a:prstGeom prst="rect">
            <a:avLst/>
          </a:prstGeom>
          <a:noFill/>
          <a:ln w="9525">
            <a:noFill/>
            <a:miter lim="800000"/>
            <a:headEnd/>
            <a:tailEnd/>
          </a:ln>
        </p:spPr>
        <p:txBody>
          <a:bodyPr>
            <a:spAutoFit/>
          </a:bodyPr>
          <a:lstStyle/>
          <a:p>
            <a:r>
              <a:rPr lang="en-US" sz="1100" b="1" dirty="0">
                <a:latin typeface="Perpetua" pitchFamily="18" charset="0"/>
              </a:rPr>
              <a:t>The presentation contains lots of copyrighted materials and ideas as well as stories that might be not true. For the sake of education, the author pleases not to sue him if some materials will spread beyond this classroom.</a:t>
            </a:r>
            <a:endParaRPr lang="pt-PT" sz="1100" dirty="0">
              <a:latin typeface="Perpetua" pitchFamily="18" charset="0"/>
            </a:endParaRPr>
          </a:p>
        </p:txBody>
      </p:sp>
      <p:sp>
        <p:nvSpPr>
          <p:cNvPr id="9" name="CaixaDeTexto 8"/>
          <p:cNvSpPr txBox="1"/>
          <p:nvPr/>
        </p:nvSpPr>
        <p:spPr>
          <a:xfrm>
            <a:off x="3786182" y="571480"/>
            <a:ext cx="4857784" cy="1754326"/>
          </a:xfrm>
          <a:prstGeom prst="rect">
            <a:avLst/>
          </a:prstGeom>
          <a:noFill/>
        </p:spPr>
        <p:txBody>
          <a:bodyPr wrap="square" rtlCol="0">
            <a:spAutoFit/>
          </a:bodyPr>
          <a:lstStyle/>
          <a:p>
            <a:r>
              <a:rPr lang="pt-PT" sz="3600" b="1" dirty="0" smtClean="0"/>
              <a:t>JD- 1\2 &amp; </a:t>
            </a:r>
            <a:r>
              <a:rPr lang="pt-PT" sz="3600" b="1" dirty="0" err="1" smtClean="0"/>
              <a:t>Erasmus</a:t>
            </a:r>
            <a:endParaRPr lang="pt-PT" sz="3600" b="1" dirty="0" smtClean="0"/>
          </a:p>
          <a:p>
            <a:endParaRPr lang="pt-PT" sz="3600" b="1" dirty="0"/>
          </a:p>
          <a:p>
            <a:r>
              <a:rPr lang="pt-PT" sz="3600" b="1" dirty="0" smtClean="0"/>
              <a:t>1st </a:t>
            </a:r>
            <a:r>
              <a:rPr lang="pt-PT" sz="3600" b="1" dirty="0" err="1" smtClean="0"/>
              <a:t>class</a:t>
            </a:r>
            <a:r>
              <a:rPr lang="pt-PT" sz="3600" b="1" dirty="0" smtClean="0"/>
              <a:t> </a:t>
            </a:r>
            <a:endParaRPr lang="pt-PT" sz="3600" b="1" dirty="0"/>
          </a:p>
        </p:txBody>
      </p: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357166"/>
            <a:ext cx="8183880" cy="1051560"/>
          </a:xfrm>
        </p:spPr>
        <p:txBody>
          <a:bodyPr>
            <a:normAutofit fontScale="90000"/>
          </a:bodyPr>
          <a:lstStyle/>
          <a:p>
            <a:pPr eaLnBrk="1" fontAlgn="auto" hangingPunct="1">
              <a:spcAft>
                <a:spcPts val="0"/>
              </a:spcAft>
              <a:defRPr/>
            </a:pPr>
            <a:r>
              <a:rPr lang="pt-PT" b="1" dirty="0" smtClean="0">
                <a:solidFill>
                  <a:srgbClr val="FF0000"/>
                </a:solidFill>
              </a:rPr>
              <a:t>3.Think </a:t>
            </a:r>
            <a:r>
              <a:rPr lang="pt-PT" b="1" dirty="0" err="1" smtClean="0">
                <a:solidFill>
                  <a:srgbClr val="FF0000"/>
                </a:solidFill>
              </a:rPr>
              <a:t>big</a:t>
            </a:r>
            <a:r>
              <a:rPr lang="pt-PT" b="1" dirty="0" smtClean="0">
                <a:solidFill>
                  <a:srgbClr val="FF0000"/>
                </a:solidFill>
              </a:rPr>
              <a:t>…</a:t>
            </a:r>
            <a:br>
              <a:rPr lang="pt-PT" b="1" dirty="0" smtClean="0">
                <a:solidFill>
                  <a:srgbClr val="FF0000"/>
                </a:solidFill>
              </a:rPr>
            </a:br>
            <a:r>
              <a:rPr lang="pt-PT" b="1" dirty="0" err="1" smtClean="0">
                <a:solidFill>
                  <a:srgbClr val="FF0000"/>
                </a:solidFill>
              </a:rPr>
              <a:t>Success</a:t>
            </a:r>
            <a:r>
              <a:rPr lang="pt-PT" b="1" dirty="0" smtClean="0">
                <a:solidFill>
                  <a:srgbClr val="FF0000"/>
                </a:solidFill>
              </a:rPr>
              <a:t> </a:t>
            </a:r>
            <a:r>
              <a:rPr lang="pt-PT" b="1" dirty="0" err="1" smtClean="0">
                <a:solidFill>
                  <a:srgbClr val="FF0000"/>
                </a:solidFill>
              </a:rPr>
              <a:t>and</a:t>
            </a:r>
            <a:r>
              <a:rPr lang="pt-PT" b="1" dirty="0" smtClean="0">
                <a:solidFill>
                  <a:srgbClr val="FF0000"/>
                </a:solidFill>
              </a:rPr>
              <a:t> </a:t>
            </a:r>
            <a:r>
              <a:rPr lang="pt-PT" b="1" dirty="0" err="1" smtClean="0">
                <a:solidFill>
                  <a:srgbClr val="FF0000"/>
                </a:solidFill>
              </a:rPr>
              <a:t>failure</a:t>
            </a:r>
            <a:r>
              <a:rPr lang="pt-PT" b="1" dirty="0" smtClean="0">
                <a:solidFill>
                  <a:srgbClr val="FF0000"/>
                </a:solidFill>
              </a:rPr>
              <a:t>…</a:t>
            </a:r>
            <a:endParaRPr lang="pt-PT" b="1" dirty="0">
              <a:solidFill>
                <a:srgbClr val="FF0000"/>
              </a:solidFill>
            </a:endParaRPr>
          </a:p>
        </p:txBody>
      </p:sp>
      <p:pic>
        <p:nvPicPr>
          <p:cNvPr id="14339" name="Picture 2"/>
          <p:cNvPicPr>
            <a:picLocks noGrp="1" noChangeAspect="1" noChangeArrowheads="1"/>
          </p:cNvPicPr>
          <p:nvPr>
            <p:ph idx="1"/>
          </p:nvPr>
        </p:nvPicPr>
        <p:blipFill>
          <a:blip r:embed="rId2" cstate="print"/>
          <a:srcRect/>
          <a:stretch>
            <a:fillRect/>
          </a:stretch>
        </p:blipFill>
        <p:spPr>
          <a:xfrm>
            <a:off x="6000750" y="1714500"/>
            <a:ext cx="2687638" cy="4248150"/>
          </a:xfrm>
        </p:spPr>
      </p:pic>
      <p:pic>
        <p:nvPicPr>
          <p:cNvPr id="14340" name="Picture 3"/>
          <p:cNvPicPr>
            <a:picLocks noChangeAspect="1" noChangeArrowheads="1"/>
          </p:cNvPicPr>
          <p:nvPr/>
        </p:nvPicPr>
        <p:blipFill>
          <a:blip r:embed="rId3" cstate="print"/>
          <a:srcRect/>
          <a:stretch>
            <a:fillRect/>
          </a:stretch>
        </p:blipFill>
        <p:spPr bwMode="auto">
          <a:xfrm>
            <a:off x="285750" y="1785938"/>
            <a:ext cx="2571750" cy="4214812"/>
          </a:xfrm>
          <a:prstGeom prst="rect">
            <a:avLst/>
          </a:prstGeom>
          <a:noFill/>
          <a:ln w="9525">
            <a:noFill/>
            <a:miter lim="800000"/>
            <a:headEnd/>
            <a:tailEnd/>
          </a:ln>
        </p:spPr>
      </p:pic>
      <p:graphicFrame>
        <p:nvGraphicFramePr>
          <p:cNvPr id="7" name="Diagrama 6"/>
          <p:cNvGraphicFramePr/>
          <p:nvPr/>
        </p:nvGraphicFramePr>
        <p:xfrm>
          <a:off x="3214678" y="1928802"/>
          <a:ext cx="2500330" cy="42148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77BE7D84-4092-4F4C-AE6D-20BAB0EA202E}"/>
                                            </p:graphicEl>
                                          </p:spTgt>
                                        </p:tgtEl>
                                        <p:attrNameLst>
                                          <p:attrName>style.visibility</p:attrName>
                                        </p:attrNameLst>
                                      </p:cBhvr>
                                      <p:to>
                                        <p:strVal val="visible"/>
                                      </p:to>
                                    </p:set>
                                    <p:animEffect transition="in" filter="fade">
                                      <p:cBhvr>
                                        <p:cTn id="7" dur="2000"/>
                                        <p:tgtEl>
                                          <p:spTgt spid="7">
                                            <p:graphicEl>
                                              <a:dgm id="{77BE7D84-4092-4F4C-AE6D-20BAB0EA202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BCA2474A-B15F-436B-AEC9-72CEDEA6040D}"/>
                                            </p:graphicEl>
                                          </p:spTgt>
                                        </p:tgtEl>
                                        <p:attrNameLst>
                                          <p:attrName>style.visibility</p:attrName>
                                        </p:attrNameLst>
                                      </p:cBhvr>
                                      <p:to>
                                        <p:strVal val="visible"/>
                                      </p:to>
                                    </p:set>
                                    <p:animEffect transition="in" filter="fade">
                                      <p:cBhvr>
                                        <p:cTn id="12" dur="2000"/>
                                        <p:tgtEl>
                                          <p:spTgt spid="7">
                                            <p:graphicEl>
                                              <a:dgm id="{BCA2474A-B15F-436B-AEC9-72CEDEA6040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C266D68F-CC0D-4872-A6D7-01766A1FCB5B}"/>
                                            </p:graphicEl>
                                          </p:spTgt>
                                        </p:tgtEl>
                                        <p:attrNameLst>
                                          <p:attrName>style.visibility</p:attrName>
                                        </p:attrNameLst>
                                      </p:cBhvr>
                                      <p:to>
                                        <p:strVal val="visible"/>
                                      </p:to>
                                    </p:set>
                                    <p:animEffect transition="in" filter="fade">
                                      <p:cBhvr>
                                        <p:cTn id="17" dur="2000"/>
                                        <p:tgtEl>
                                          <p:spTgt spid="7">
                                            <p:graphicEl>
                                              <a:dgm id="{C266D68F-CC0D-4872-A6D7-01766A1FCB5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3EC578F7-AFE5-4B4A-B1D8-37FEACFD12B6}"/>
                                            </p:graphicEl>
                                          </p:spTgt>
                                        </p:tgtEl>
                                        <p:attrNameLst>
                                          <p:attrName>style.visibility</p:attrName>
                                        </p:attrNameLst>
                                      </p:cBhvr>
                                      <p:to>
                                        <p:strVal val="visible"/>
                                      </p:to>
                                    </p:set>
                                    <p:animEffect transition="in" filter="fade">
                                      <p:cBhvr>
                                        <p:cTn id="22" dur="2000"/>
                                        <p:tgtEl>
                                          <p:spTgt spid="7">
                                            <p:graphicEl>
                                              <a:dgm id="{3EC578F7-AFE5-4B4A-B1D8-37FEACFD12B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18F25715-70BB-4E4B-97D1-644C25B348EA}"/>
                                            </p:graphicEl>
                                          </p:spTgt>
                                        </p:tgtEl>
                                        <p:attrNameLst>
                                          <p:attrName>style.visibility</p:attrName>
                                        </p:attrNameLst>
                                      </p:cBhvr>
                                      <p:to>
                                        <p:strVal val="visible"/>
                                      </p:to>
                                    </p:set>
                                    <p:animEffect transition="in" filter="fade">
                                      <p:cBhvr>
                                        <p:cTn id="27" dur="2000"/>
                                        <p:tgtEl>
                                          <p:spTgt spid="7">
                                            <p:graphicEl>
                                              <a:dgm id="{18F25715-70BB-4E4B-97D1-644C25B348E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0FC5176E-4540-49D0-BFEC-884E584519C8}"/>
                                            </p:graphicEl>
                                          </p:spTgt>
                                        </p:tgtEl>
                                        <p:attrNameLst>
                                          <p:attrName>style.visibility</p:attrName>
                                        </p:attrNameLst>
                                      </p:cBhvr>
                                      <p:to>
                                        <p:strVal val="visible"/>
                                      </p:to>
                                    </p:set>
                                    <p:animEffect transition="in" filter="fade">
                                      <p:cBhvr>
                                        <p:cTn id="32" dur="2000"/>
                                        <p:tgtEl>
                                          <p:spTgt spid="7">
                                            <p:graphicEl>
                                              <a:dgm id="{0FC5176E-4540-49D0-BFEC-884E584519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785813" y="428625"/>
            <a:ext cx="7700962" cy="928688"/>
          </a:xfrm>
        </p:spPr>
        <p:txBody>
          <a:bodyPr>
            <a:normAutofit fontScale="90000"/>
          </a:bodyPr>
          <a:lstStyle/>
          <a:p>
            <a:pPr eaLnBrk="1" fontAlgn="auto" hangingPunct="1">
              <a:spcAft>
                <a:spcPts val="0"/>
              </a:spcAft>
              <a:defRPr/>
            </a:pPr>
            <a:r>
              <a:rPr b="1" i="1" dirty="0" smtClean="0">
                <a:solidFill>
                  <a:srgbClr val="FF0000"/>
                </a:solidFill>
              </a:rPr>
              <a:t>„</a:t>
            </a:r>
            <a:r>
              <a:rPr sz="2700" b="1" i="1" dirty="0">
                <a:solidFill>
                  <a:srgbClr val="FF0000"/>
                </a:solidFill>
              </a:rPr>
              <a:t>Brick walls are there to separate you from those who don‘t really want it“</a:t>
            </a:r>
            <a:endParaRPr lang="pt-PT" sz="2700" dirty="0">
              <a:solidFill>
                <a:srgbClr val="FF0000"/>
              </a:solidFill>
            </a:endParaRPr>
          </a:p>
        </p:txBody>
      </p:sp>
      <p:pic>
        <p:nvPicPr>
          <p:cNvPr id="13315" name="Picture 2"/>
          <p:cNvPicPr>
            <a:picLocks noChangeAspect="1" noChangeArrowheads="1"/>
          </p:cNvPicPr>
          <p:nvPr/>
        </p:nvPicPr>
        <p:blipFill>
          <a:blip r:embed="rId2" cstate="print"/>
          <a:srcRect/>
          <a:stretch>
            <a:fillRect/>
          </a:stretch>
        </p:blipFill>
        <p:spPr bwMode="auto">
          <a:xfrm>
            <a:off x="357188" y="1357313"/>
            <a:ext cx="8429625" cy="5081587"/>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title"/>
          </p:nvPr>
        </p:nvSpPr>
        <p:spPr/>
        <p:txBody>
          <a:bodyPr/>
          <a:lstStyle/>
          <a:p>
            <a:pPr eaLnBrk="1" hangingPunct="1"/>
            <a:r>
              <a:rPr lang="pt-PT" b="1" smtClean="0">
                <a:solidFill>
                  <a:srgbClr val="FF0000"/>
                </a:solidFill>
              </a:rPr>
              <a:t>Monkey effect…</a:t>
            </a:r>
          </a:p>
        </p:txBody>
      </p:sp>
      <p:pic>
        <p:nvPicPr>
          <p:cNvPr id="15363" name="Marcador de Posição de Conteúdo 7" descr="tres_macacos.jpg"/>
          <p:cNvPicPr>
            <a:picLocks noGrp="1" noChangeAspect="1"/>
          </p:cNvPicPr>
          <p:nvPr>
            <p:ph sz="quarter" idx="1"/>
          </p:nvPr>
        </p:nvPicPr>
        <p:blipFill>
          <a:blip r:embed="rId2" cstate="print"/>
          <a:srcRect/>
          <a:stretch>
            <a:fillRect/>
          </a:stretch>
        </p:blipFill>
        <p:spPr>
          <a:xfrm>
            <a:off x="428625" y="1785938"/>
            <a:ext cx="3219450" cy="2786062"/>
          </a:xfrm>
        </p:spPr>
      </p:pic>
      <p:pic>
        <p:nvPicPr>
          <p:cNvPr id="15364" name="Picture 2" descr="http://eletromarcial.com.br/Eletro%20Marcial_main/raio.jpg"/>
          <p:cNvPicPr>
            <a:picLocks noChangeAspect="1" noChangeArrowheads="1"/>
          </p:cNvPicPr>
          <p:nvPr/>
        </p:nvPicPr>
        <p:blipFill>
          <a:blip r:embed="rId3" cstate="print"/>
          <a:srcRect/>
          <a:stretch>
            <a:fillRect/>
          </a:stretch>
        </p:blipFill>
        <p:spPr bwMode="auto">
          <a:xfrm>
            <a:off x="3929063" y="1428750"/>
            <a:ext cx="1714500" cy="3305175"/>
          </a:xfrm>
          <a:prstGeom prst="rect">
            <a:avLst/>
          </a:prstGeom>
          <a:noFill/>
          <a:ln w="9525">
            <a:noFill/>
            <a:miter lim="800000"/>
            <a:headEnd/>
            <a:tailEnd/>
          </a:ln>
        </p:spPr>
      </p:pic>
      <p:pic>
        <p:nvPicPr>
          <p:cNvPr id="15365" name="Picture 4" descr="http://www.zurigah.com/blog/wp-content/uploads/2009/09/banana.jpg"/>
          <p:cNvPicPr>
            <a:picLocks noChangeAspect="1" noChangeArrowheads="1"/>
          </p:cNvPicPr>
          <p:nvPr/>
        </p:nvPicPr>
        <p:blipFill>
          <a:blip r:embed="rId4" cstate="print"/>
          <a:srcRect/>
          <a:stretch>
            <a:fillRect/>
          </a:stretch>
        </p:blipFill>
        <p:spPr bwMode="auto">
          <a:xfrm>
            <a:off x="5929313" y="1643063"/>
            <a:ext cx="2857500" cy="2857500"/>
          </a:xfrm>
          <a:prstGeom prst="rect">
            <a:avLst/>
          </a:prstGeom>
          <a:noFill/>
          <a:ln w="9525">
            <a:noFill/>
            <a:miter lim="800000"/>
            <a:headEnd/>
            <a:tailEnd/>
          </a:ln>
        </p:spPr>
      </p:pic>
      <p:sp>
        <p:nvSpPr>
          <p:cNvPr id="15366" name="CaixaDeTexto 6"/>
          <p:cNvSpPr txBox="1">
            <a:spLocks noChangeArrowheads="1"/>
          </p:cNvSpPr>
          <p:nvPr/>
        </p:nvSpPr>
        <p:spPr bwMode="auto">
          <a:xfrm>
            <a:off x="857250" y="5072063"/>
            <a:ext cx="2214563" cy="369887"/>
          </a:xfrm>
          <a:prstGeom prst="rect">
            <a:avLst/>
          </a:prstGeom>
          <a:noFill/>
          <a:ln w="9525">
            <a:noFill/>
            <a:miter lim="800000"/>
            <a:headEnd/>
            <a:tailEnd/>
          </a:ln>
        </p:spPr>
        <p:txBody>
          <a:bodyPr>
            <a:spAutoFit/>
          </a:bodyPr>
          <a:lstStyle/>
          <a:p>
            <a:r>
              <a:rPr lang="pt-PT">
                <a:latin typeface="Perpetua" pitchFamily="18" charset="0"/>
              </a:rPr>
              <a:t>PEOPLE</a:t>
            </a:r>
          </a:p>
        </p:txBody>
      </p:sp>
      <p:sp>
        <p:nvSpPr>
          <p:cNvPr id="15367" name="CaixaDeTexto 8"/>
          <p:cNvSpPr txBox="1">
            <a:spLocks noChangeArrowheads="1"/>
          </p:cNvSpPr>
          <p:nvPr/>
        </p:nvSpPr>
        <p:spPr bwMode="auto">
          <a:xfrm>
            <a:off x="4357688" y="5000625"/>
            <a:ext cx="1357312" cy="369888"/>
          </a:xfrm>
          <a:prstGeom prst="rect">
            <a:avLst/>
          </a:prstGeom>
          <a:noFill/>
          <a:ln w="9525">
            <a:noFill/>
            <a:miter lim="800000"/>
            <a:headEnd/>
            <a:tailEnd/>
          </a:ln>
        </p:spPr>
        <p:txBody>
          <a:bodyPr>
            <a:spAutoFit/>
          </a:bodyPr>
          <a:lstStyle/>
          <a:p>
            <a:r>
              <a:rPr lang="pt-PT">
                <a:latin typeface="Perpetua" pitchFamily="18" charset="0"/>
              </a:rPr>
              <a:t>WALL/PAIN</a:t>
            </a:r>
          </a:p>
        </p:txBody>
      </p:sp>
      <p:sp>
        <p:nvSpPr>
          <p:cNvPr id="15368" name="CaixaDeTexto 9"/>
          <p:cNvSpPr txBox="1">
            <a:spLocks noChangeArrowheads="1"/>
          </p:cNvSpPr>
          <p:nvPr/>
        </p:nvSpPr>
        <p:spPr bwMode="auto">
          <a:xfrm>
            <a:off x="7000875" y="5072063"/>
            <a:ext cx="1428750" cy="369887"/>
          </a:xfrm>
          <a:prstGeom prst="rect">
            <a:avLst/>
          </a:prstGeom>
          <a:noFill/>
          <a:ln w="9525">
            <a:noFill/>
            <a:miter lim="800000"/>
            <a:headEnd/>
            <a:tailEnd/>
          </a:ln>
        </p:spPr>
        <p:txBody>
          <a:bodyPr>
            <a:spAutoFit/>
          </a:bodyPr>
          <a:lstStyle/>
          <a:p>
            <a:r>
              <a:rPr lang="pt-PT">
                <a:latin typeface="Perpetua" pitchFamily="18" charset="0"/>
              </a:rPr>
              <a:t>GOALS</a:t>
            </a:r>
          </a:p>
        </p:txBody>
      </p:sp>
      <p:sp>
        <p:nvSpPr>
          <p:cNvPr id="11" name="Seta para a direita 10"/>
          <p:cNvSpPr/>
          <p:nvPr/>
        </p:nvSpPr>
        <p:spPr>
          <a:xfrm>
            <a:off x="1857375" y="5072063"/>
            <a:ext cx="2428875" cy="214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12" name="Seta para a direita 11"/>
          <p:cNvSpPr/>
          <p:nvPr/>
        </p:nvSpPr>
        <p:spPr>
          <a:xfrm>
            <a:off x="5786438" y="5143500"/>
            <a:ext cx="1214437"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Tree>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smtClean="0"/>
              <a:t>    </a:t>
            </a:r>
            <a:br>
              <a:rPr lang="pt-PT" dirty="0" smtClean="0"/>
            </a:br>
            <a:r>
              <a:rPr lang="pt-PT" dirty="0"/>
              <a:t/>
            </a:r>
            <a:br>
              <a:rPr lang="pt-PT" dirty="0"/>
            </a:br>
            <a:r>
              <a:rPr lang="pt-PT" dirty="0" smtClean="0"/>
              <a:t/>
            </a:r>
            <a:br>
              <a:rPr lang="pt-PT" dirty="0" smtClean="0"/>
            </a:br>
            <a:r>
              <a:rPr lang="pt-PT" dirty="0"/>
              <a:t/>
            </a:r>
            <a:br>
              <a:rPr lang="pt-PT" dirty="0"/>
            </a:br>
            <a:r>
              <a:rPr lang="pt-PT" dirty="0" smtClean="0"/>
              <a:t/>
            </a:r>
            <a:br>
              <a:rPr lang="pt-PT" dirty="0" smtClean="0"/>
            </a:br>
            <a:r>
              <a:rPr lang="pt-PT" dirty="0" smtClean="0"/>
              <a:t>4.CLASSES</a:t>
            </a:r>
            <a:endParaRPr lang="pt-PT" dirty="0"/>
          </a:p>
        </p:txBody>
      </p:sp>
      <p:sp>
        <p:nvSpPr>
          <p:cNvPr id="3" name="Marcador de Posição de Conteúdo 2"/>
          <p:cNvSpPr>
            <a:spLocks noGrp="1"/>
          </p:cNvSpPr>
          <p:nvPr>
            <p:ph idx="1"/>
          </p:nvPr>
        </p:nvSpPr>
        <p:spPr/>
        <p:txBody>
          <a:bodyPr/>
          <a:lstStyle/>
          <a:p>
            <a:pPr algn="ctr">
              <a:buNone/>
            </a:pPr>
            <a:endParaRPr lang="pt-PT" dirty="0">
              <a:solidFill>
                <a:srgbClr val="FF0000"/>
              </a:solidFill>
            </a:endParaRPr>
          </a:p>
          <a:p>
            <a:pPr algn="ctr">
              <a:buNone/>
            </a:pPr>
            <a:endParaRPr lang="pt-PT" dirty="0" smtClean="0">
              <a:solidFill>
                <a:srgbClr val="FF0000"/>
              </a:solidFill>
            </a:endParaRPr>
          </a:p>
          <a:p>
            <a:pPr algn="ctr">
              <a:buNone/>
            </a:pPr>
            <a:endParaRPr lang="pt-PT" dirty="0">
              <a:solidFill>
                <a:srgbClr val="FF0000"/>
              </a:solidFill>
            </a:endParaRPr>
          </a:p>
          <a:p>
            <a:pPr algn="ctr">
              <a:buNone/>
            </a:pPr>
            <a:r>
              <a:rPr lang="pt-PT" b="1" dirty="0" smtClean="0">
                <a:solidFill>
                  <a:srgbClr val="FF0000"/>
                </a:solidFill>
                <a:effectLst>
                  <a:outerShdw blurRad="38100" dist="38100" dir="2700000" algn="tl">
                    <a:srgbClr val="000000">
                      <a:alpha val="43137"/>
                    </a:srgbClr>
                  </a:outerShdw>
                </a:effectLst>
              </a:rPr>
              <a:t>ATTENTION</a:t>
            </a:r>
          </a:p>
          <a:p>
            <a:pPr algn="ctr">
              <a:buNone/>
            </a:pPr>
            <a:r>
              <a:rPr lang="pt-PT" b="1" dirty="0" smtClean="0">
                <a:solidFill>
                  <a:srgbClr val="FF0000"/>
                </a:solidFill>
                <a:effectLst>
                  <a:outerShdw blurRad="38100" dist="38100" dir="2700000" algn="tl">
                    <a:srgbClr val="000000">
                      <a:alpha val="43137"/>
                    </a:srgbClr>
                  </a:outerShdw>
                </a:effectLst>
              </a:rPr>
              <a:t>FOR THE FOLOWING RULES, NORMS AND EXPLANATIONS</a:t>
            </a:r>
            <a:endParaRPr lang="pt-PT" b="1" dirty="0">
              <a:solidFill>
                <a:srgbClr val="FF0000"/>
              </a:solidFill>
              <a:effectLst>
                <a:outerShdw blurRad="38100" dist="38100" dir="2700000" algn="tl">
                  <a:srgbClr val="000000">
                    <a:alpha val="43137"/>
                  </a:srgbClr>
                </a:outerShdw>
              </a:effectLst>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nodeType="clickEffect">
                                  <p:stCondLst>
                                    <p:cond delay="0"/>
                                  </p:stCondLst>
                                  <p:childTnLst>
                                    <p:set>
                                      <p:cBhvr>
                                        <p:cTn id="6" dur="1000">
                                          <p:stCondLst>
                                            <p:cond delay="0"/>
                                          </p:stCondLst>
                                        </p:cTn>
                                        <p:tgtEl>
                                          <p:spTgt spid="3">
                                            <p:txEl>
                                              <p:pRg st="3" end="3"/>
                                            </p:txEl>
                                          </p:spTgt>
                                        </p:tgtEl>
                                        <p:attrNameLst>
                                          <p:attrName>style.visibility</p:attrName>
                                        </p:attrNameLst>
                                      </p:cBhvr>
                                      <p:to>
                                        <p:strVal val="visible"/>
                                      </p:to>
                                    </p:set>
                                  </p:childTnLst>
                                </p:cTn>
                              </p:par>
                              <p:par>
                                <p:cTn id="7" presetID="11" presetClass="entr" presetSubtype="0" fill="hold" nodeType="withEffect">
                                  <p:stCondLst>
                                    <p:cond delay="0"/>
                                  </p:stCondLst>
                                  <p:childTnLst>
                                    <p:set>
                                      <p:cBhvr>
                                        <p:cTn id="8" dur="1000">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lstStyle/>
          <a:p>
            <a:r>
              <a:rPr lang="pt-PT" b="1" i="1" u="sng" dirty="0" smtClean="0"/>
              <a:t>RULE # 1</a:t>
            </a:r>
          </a:p>
          <a:p>
            <a:endParaRPr lang="pt-PT" b="1" dirty="0" smtClean="0"/>
          </a:p>
          <a:p>
            <a:endParaRPr lang="pt-PT" b="1" dirty="0" smtClean="0"/>
          </a:p>
          <a:p>
            <a:endParaRPr lang="pt-PT" b="1" dirty="0" smtClean="0"/>
          </a:p>
          <a:p>
            <a:endParaRPr lang="pt-PT" b="1" dirty="0" smtClean="0"/>
          </a:p>
          <a:p>
            <a:pPr>
              <a:buNone/>
            </a:pPr>
            <a:r>
              <a:rPr lang="pt-PT" b="1" u="sng" dirty="0" smtClean="0">
                <a:solidFill>
                  <a:srgbClr val="FF0000"/>
                </a:solidFill>
              </a:rPr>
              <a:t>YOU CANNOT USE A PENCIL OR A PEN</a:t>
            </a:r>
            <a:endParaRPr lang="pt-PT" b="1" u="sng" dirty="0">
              <a:solidFill>
                <a:srgbClr val="FF0000"/>
              </a:solidFill>
            </a:endParaRPr>
          </a:p>
        </p:txBody>
      </p:sp>
    </p:spTree>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normAutofit lnSpcReduction="10000"/>
          </a:bodyPr>
          <a:lstStyle/>
          <a:p>
            <a:r>
              <a:rPr lang="pt-PT" b="1" u="sng" dirty="0" smtClean="0"/>
              <a:t>RULE #2</a:t>
            </a:r>
          </a:p>
          <a:p>
            <a:endParaRPr lang="pt-PT" b="1" u="sng" dirty="0" smtClean="0"/>
          </a:p>
          <a:p>
            <a:endParaRPr lang="pt-PT" b="1" u="sng" dirty="0" smtClean="0"/>
          </a:p>
          <a:p>
            <a:endParaRPr lang="pt-PT" b="1" u="sng" dirty="0" smtClean="0"/>
          </a:p>
          <a:p>
            <a:endParaRPr lang="pt-PT" b="1" u="sng" dirty="0" smtClean="0"/>
          </a:p>
          <a:p>
            <a:endParaRPr lang="pt-PT" b="1" u="sng" dirty="0" smtClean="0">
              <a:solidFill>
                <a:srgbClr val="FF0000"/>
              </a:solidFill>
            </a:endParaRPr>
          </a:p>
          <a:p>
            <a:pPr>
              <a:buNone/>
            </a:pPr>
            <a:r>
              <a:rPr lang="pt-PT" b="1" u="sng" dirty="0" smtClean="0">
                <a:solidFill>
                  <a:srgbClr val="FF0000"/>
                </a:solidFill>
              </a:rPr>
              <a:t>YOU ARE FREE TO SIT EVERYWHERE YOU WANT- (THAT ALSO MEANS THE FLOOR)</a:t>
            </a:r>
            <a:endParaRPr lang="pt-PT" b="1" u="sng" dirty="0">
              <a:solidFill>
                <a:srgbClr val="FF0000"/>
              </a:solidFill>
            </a:endParaRPr>
          </a:p>
        </p:txBody>
      </p:sp>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lstStyle/>
          <a:p>
            <a:r>
              <a:rPr lang="pt-PT" b="1" u="sng" dirty="0" smtClean="0"/>
              <a:t>RULE # 3</a:t>
            </a:r>
          </a:p>
          <a:p>
            <a:endParaRPr lang="pt-PT" b="1" u="sng" dirty="0" smtClean="0"/>
          </a:p>
          <a:p>
            <a:endParaRPr lang="pt-PT" b="1" u="sng" dirty="0" smtClean="0"/>
          </a:p>
          <a:p>
            <a:endParaRPr lang="pt-PT" b="1" u="sng" dirty="0" smtClean="0"/>
          </a:p>
          <a:p>
            <a:endParaRPr lang="pt-PT" b="1" u="sng" dirty="0" smtClean="0"/>
          </a:p>
          <a:p>
            <a:r>
              <a:rPr lang="pt-PT" b="1" u="sng" dirty="0" smtClean="0">
                <a:solidFill>
                  <a:srgbClr val="FF0000"/>
                </a:solidFill>
              </a:rPr>
              <a:t>BOOKS OR PAPERS ARE NOT ALLOWED- (UNLESS EXERCISE OR THAT I WILL GIVE YOU)</a:t>
            </a:r>
            <a:endParaRPr lang="pt-PT" b="1" u="sng" dirty="0">
              <a:solidFill>
                <a:srgbClr val="FF0000"/>
              </a:solidFill>
            </a:endParaRPr>
          </a:p>
        </p:txBody>
      </p:sp>
    </p:spTree>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lstStyle/>
          <a:p>
            <a:r>
              <a:rPr lang="pt-PT" b="1" u="sng" dirty="0" smtClean="0"/>
              <a:t>RULE #4</a:t>
            </a:r>
          </a:p>
          <a:p>
            <a:endParaRPr lang="pt-PT" dirty="0" smtClean="0"/>
          </a:p>
          <a:p>
            <a:endParaRPr lang="pt-PT" dirty="0" smtClean="0"/>
          </a:p>
          <a:p>
            <a:endParaRPr lang="pt-PT" dirty="0" smtClean="0"/>
          </a:p>
          <a:p>
            <a:endParaRPr lang="pt-PT" dirty="0" smtClean="0"/>
          </a:p>
          <a:p>
            <a:endParaRPr lang="pt-PT" dirty="0" smtClean="0"/>
          </a:p>
          <a:p>
            <a:r>
              <a:rPr lang="pt-PT" b="1" u="sng" dirty="0" smtClean="0">
                <a:solidFill>
                  <a:srgbClr val="FF0000"/>
                </a:solidFill>
              </a:rPr>
              <a:t>YOU ARE OBLIGE TO PARTICIPATE</a:t>
            </a:r>
            <a:endParaRPr lang="pt-PT" b="1" u="sng" dirty="0">
              <a:solidFill>
                <a:srgbClr val="FF0000"/>
              </a:solidFill>
            </a:endParaRPr>
          </a:p>
        </p:txBody>
      </p:sp>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normAutofit lnSpcReduction="10000"/>
          </a:bodyPr>
          <a:lstStyle/>
          <a:p>
            <a:r>
              <a:rPr lang="pt-PT" b="1" u="sng" dirty="0" smtClean="0"/>
              <a:t>RULE# 5</a:t>
            </a:r>
          </a:p>
          <a:p>
            <a:endParaRPr lang="pt-PT" dirty="0" smtClean="0"/>
          </a:p>
          <a:p>
            <a:endParaRPr lang="pt-PT" dirty="0" smtClean="0"/>
          </a:p>
          <a:p>
            <a:endParaRPr lang="pt-PT" dirty="0" smtClean="0"/>
          </a:p>
          <a:p>
            <a:endParaRPr lang="pt-PT" dirty="0" smtClean="0"/>
          </a:p>
          <a:p>
            <a:endParaRPr lang="pt-PT" dirty="0" smtClean="0"/>
          </a:p>
          <a:p>
            <a:r>
              <a:rPr lang="pt-PT" dirty="0" smtClean="0"/>
              <a:t> </a:t>
            </a:r>
            <a:r>
              <a:rPr lang="pt-PT" b="1" u="sng" dirty="0" smtClean="0">
                <a:solidFill>
                  <a:srgbClr val="FF0000"/>
                </a:solidFill>
              </a:rPr>
              <a:t>YOU CAN GET IN OR GO OUT FROM THE CLASS WHEN YOU WANT (JUST DO IT IN SILENCE)</a:t>
            </a:r>
          </a:p>
        </p:txBody>
      </p:sp>
    </p:spTree>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normAutofit lnSpcReduction="10000"/>
          </a:bodyPr>
          <a:lstStyle/>
          <a:p>
            <a:r>
              <a:rPr lang="pt-PT" b="1" u="sng" dirty="0" smtClean="0"/>
              <a:t>RULE #6</a:t>
            </a:r>
          </a:p>
          <a:p>
            <a:endParaRPr lang="pt-PT" b="1" u="sng" dirty="0" smtClean="0"/>
          </a:p>
          <a:p>
            <a:endParaRPr lang="pt-PT" b="1" u="sng" dirty="0" smtClean="0"/>
          </a:p>
          <a:p>
            <a:endParaRPr lang="pt-PT" b="1" u="sng" dirty="0" smtClean="0"/>
          </a:p>
          <a:p>
            <a:endParaRPr lang="pt-PT" b="1" u="sng" dirty="0" smtClean="0"/>
          </a:p>
          <a:p>
            <a:endParaRPr lang="pt-PT" b="1" u="sng" dirty="0" smtClean="0"/>
          </a:p>
          <a:p>
            <a:endParaRPr lang="pt-PT" b="1" u="sng" dirty="0" smtClean="0">
              <a:solidFill>
                <a:srgbClr val="FF0000"/>
              </a:solidFill>
            </a:endParaRPr>
          </a:p>
          <a:p>
            <a:pPr>
              <a:buNone/>
            </a:pPr>
            <a:r>
              <a:rPr lang="pt-PT" b="1" u="sng" dirty="0" smtClean="0">
                <a:solidFill>
                  <a:srgbClr val="FF0000"/>
                </a:solidFill>
              </a:rPr>
              <a:t>YOU CAN BRING FOOD OR DRINKS TO THE CLASS</a:t>
            </a:r>
            <a:endParaRPr lang="pt-PT" b="1" u="sng" dirty="0">
              <a:solidFill>
                <a:srgbClr val="FF0000"/>
              </a:solidFill>
            </a:endParaRPr>
          </a:p>
        </p:txBody>
      </p:sp>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71472" y="571480"/>
            <a:ext cx="7358114" cy="6186309"/>
          </a:xfrm>
          <a:prstGeom prst="rect">
            <a:avLst/>
          </a:prstGeom>
          <a:noFill/>
        </p:spPr>
        <p:txBody>
          <a:bodyPr wrap="square" rtlCol="0">
            <a:spAutoFit/>
          </a:bodyPr>
          <a:lstStyle/>
          <a:p>
            <a:r>
              <a:rPr lang="pt-PT" b="1" u="sng" dirty="0" err="1" smtClean="0"/>
              <a:t>Dear</a:t>
            </a:r>
            <a:r>
              <a:rPr lang="pt-PT" b="1" u="sng" dirty="0" smtClean="0"/>
              <a:t> </a:t>
            </a:r>
            <a:r>
              <a:rPr lang="pt-PT" b="1" u="sng" dirty="0" err="1" smtClean="0"/>
              <a:t>Clients</a:t>
            </a:r>
            <a:r>
              <a:rPr lang="pt-PT" dirty="0" smtClean="0"/>
              <a:t>,</a:t>
            </a:r>
          </a:p>
          <a:p>
            <a:endParaRPr lang="pt-PT" dirty="0"/>
          </a:p>
          <a:p>
            <a:endParaRPr lang="pt-PT" dirty="0" smtClean="0"/>
          </a:p>
          <a:p>
            <a:r>
              <a:rPr lang="pt-PT" b="1" dirty="0" err="1"/>
              <a:t>Teaching</a:t>
            </a:r>
            <a:r>
              <a:rPr lang="pt-PT" b="1" dirty="0"/>
              <a:t> slides:</a:t>
            </a:r>
          </a:p>
          <a:p>
            <a:r>
              <a:rPr lang="en-US" dirty="0"/>
              <a:t>•Will be send to you via </a:t>
            </a:r>
            <a:r>
              <a:rPr lang="en-US" dirty="0" smtClean="0"/>
              <a:t>email or via website.</a:t>
            </a:r>
          </a:p>
          <a:p>
            <a:endParaRPr lang="en-US" dirty="0"/>
          </a:p>
          <a:p>
            <a:r>
              <a:rPr lang="en-US" b="1" dirty="0" smtClean="0"/>
              <a:t>Please </a:t>
            </a:r>
            <a:r>
              <a:rPr lang="en-US" b="1" dirty="0"/>
              <a:t>remember - I have </a:t>
            </a:r>
            <a:r>
              <a:rPr lang="en-US" b="1" dirty="0" smtClean="0"/>
              <a:t>several</a:t>
            </a:r>
            <a:endParaRPr lang="en-US" b="1" dirty="0"/>
          </a:p>
          <a:p>
            <a:r>
              <a:rPr lang="en-US" b="1" dirty="0"/>
              <a:t>students! Full name, university, purpose</a:t>
            </a:r>
            <a:r>
              <a:rPr lang="en-US" b="1" dirty="0" smtClean="0"/>
              <a:t>.. In your works deliver or any emails.</a:t>
            </a:r>
          </a:p>
          <a:p>
            <a:endParaRPr lang="en-US" b="1" dirty="0"/>
          </a:p>
          <a:p>
            <a:r>
              <a:rPr lang="en-US" dirty="0"/>
              <a:t>•Mobile: +370 - </a:t>
            </a:r>
            <a:r>
              <a:rPr lang="en-US" dirty="0" smtClean="0"/>
              <a:t>64192257 </a:t>
            </a:r>
            <a:r>
              <a:rPr lang="en-US" dirty="0"/>
              <a:t>(no SMS </a:t>
            </a:r>
            <a:r>
              <a:rPr lang="en-US" dirty="0" smtClean="0"/>
              <a:t>please unless particular and not related with classes or work)</a:t>
            </a:r>
          </a:p>
          <a:p>
            <a:endParaRPr lang="en-US" dirty="0"/>
          </a:p>
          <a:p>
            <a:r>
              <a:rPr lang="pt-PT" b="1" dirty="0" err="1"/>
              <a:t>Contact</a:t>
            </a:r>
            <a:r>
              <a:rPr lang="pt-PT" b="1" dirty="0"/>
              <a:t> </a:t>
            </a:r>
            <a:r>
              <a:rPr lang="pt-PT" b="1" dirty="0" err="1"/>
              <a:t>hours</a:t>
            </a:r>
            <a:r>
              <a:rPr lang="pt-PT" b="1" dirty="0"/>
              <a:t>:</a:t>
            </a:r>
          </a:p>
          <a:p>
            <a:r>
              <a:rPr lang="pt-PT" dirty="0" err="1"/>
              <a:t>•on</a:t>
            </a:r>
            <a:r>
              <a:rPr lang="pt-PT" dirty="0"/>
              <a:t> </a:t>
            </a:r>
            <a:r>
              <a:rPr lang="pt-PT" dirty="0" err="1"/>
              <a:t>request</a:t>
            </a:r>
            <a:r>
              <a:rPr lang="pt-PT" dirty="0" smtClean="0"/>
              <a:t>                     </a:t>
            </a:r>
          </a:p>
          <a:p>
            <a:endParaRPr lang="pt-PT" dirty="0"/>
          </a:p>
          <a:p>
            <a:r>
              <a:rPr lang="pt-PT" dirty="0" err="1" smtClean="0"/>
              <a:t>Regards</a:t>
            </a:r>
            <a:r>
              <a:rPr lang="pt-PT" dirty="0" smtClean="0"/>
              <a:t>,   </a:t>
            </a:r>
          </a:p>
          <a:p>
            <a:endParaRPr lang="pt-PT" dirty="0"/>
          </a:p>
          <a:p>
            <a:r>
              <a:rPr lang="pt-PT" dirty="0" smtClean="0"/>
              <a:t>                                       </a:t>
            </a:r>
            <a:r>
              <a:rPr lang="pt-PT" b="1" dirty="0" smtClean="0"/>
              <a:t>THE BOSS</a:t>
            </a:r>
          </a:p>
          <a:p>
            <a:endParaRPr lang="pt-PT" dirty="0"/>
          </a:p>
          <a:p>
            <a:endParaRPr lang="pt-PT" dirty="0" smtClean="0"/>
          </a:p>
          <a:p>
            <a:endParaRPr lang="pt-PT" dirty="0"/>
          </a:p>
        </p:txBody>
      </p:sp>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lstStyle/>
          <a:p>
            <a:r>
              <a:rPr lang="pt-PT" b="1" u="sng" dirty="0" smtClean="0"/>
              <a:t>RULE # 7</a:t>
            </a:r>
          </a:p>
          <a:p>
            <a:endParaRPr lang="pt-PT" dirty="0" smtClean="0"/>
          </a:p>
          <a:p>
            <a:endParaRPr lang="pt-PT" dirty="0" smtClean="0"/>
          </a:p>
          <a:p>
            <a:endParaRPr lang="pt-PT" dirty="0" smtClean="0"/>
          </a:p>
          <a:p>
            <a:endParaRPr lang="pt-PT" dirty="0" smtClean="0"/>
          </a:p>
          <a:p>
            <a:endParaRPr lang="pt-PT" dirty="0" smtClean="0"/>
          </a:p>
          <a:p>
            <a:endParaRPr lang="pt-PT" dirty="0" smtClean="0"/>
          </a:p>
          <a:p>
            <a:pPr>
              <a:buNone/>
            </a:pPr>
            <a:r>
              <a:rPr lang="pt-PT" b="1" u="sng" dirty="0" smtClean="0">
                <a:solidFill>
                  <a:srgbClr val="FF0000"/>
                </a:solidFill>
              </a:rPr>
              <a:t>MINIMUM 75% ATTENDANCE</a:t>
            </a:r>
            <a:endParaRPr lang="pt-PT" b="1" u="sng" dirty="0">
              <a:solidFill>
                <a:srgbClr val="FF0000"/>
              </a:solidFill>
            </a:endParaRPr>
          </a:p>
        </p:txBody>
      </p:sp>
    </p:spTree>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normAutofit lnSpcReduction="10000"/>
          </a:bodyPr>
          <a:lstStyle/>
          <a:p>
            <a:r>
              <a:rPr lang="pt-PT" b="1" u="sng" dirty="0" smtClean="0"/>
              <a:t>RULE # 8</a:t>
            </a:r>
          </a:p>
          <a:p>
            <a:endParaRPr lang="pt-PT" dirty="0" smtClean="0"/>
          </a:p>
          <a:p>
            <a:endParaRPr lang="pt-PT" dirty="0" smtClean="0"/>
          </a:p>
          <a:p>
            <a:endParaRPr lang="pt-PT" dirty="0" smtClean="0"/>
          </a:p>
          <a:p>
            <a:endParaRPr lang="pt-PT" dirty="0" smtClean="0"/>
          </a:p>
          <a:p>
            <a:endParaRPr lang="pt-PT" dirty="0" smtClean="0"/>
          </a:p>
          <a:p>
            <a:endParaRPr lang="pt-PT" dirty="0" smtClean="0"/>
          </a:p>
          <a:p>
            <a:pPr>
              <a:buNone/>
            </a:pPr>
            <a:r>
              <a:rPr lang="pt-PT" b="1" u="sng" dirty="0" smtClean="0">
                <a:solidFill>
                  <a:srgbClr val="FF0000"/>
                </a:solidFill>
              </a:rPr>
              <a:t>INTERRUPTIONS ARE ALWAYS WELCOME SPECIALLY IF RELEVANT</a:t>
            </a:r>
            <a:endParaRPr lang="pt-PT" b="1" u="sng" dirty="0">
              <a:solidFill>
                <a:srgbClr val="FF0000"/>
              </a:solidFill>
            </a:endParaRPr>
          </a:p>
        </p:txBody>
      </p:sp>
    </p:spTree>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normAutofit lnSpcReduction="10000"/>
          </a:bodyPr>
          <a:lstStyle/>
          <a:p>
            <a:r>
              <a:rPr lang="pt-PT" b="1" u="sng" dirty="0" smtClean="0"/>
              <a:t>RULE #9</a:t>
            </a:r>
          </a:p>
          <a:p>
            <a:endParaRPr lang="pt-PT" dirty="0" smtClean="0"/>
          </a:p>
          <a:p>
            <a:endParaRPr lang="pt-PT" dirty="0" smtClean="0"/>
          </a:p>
          <a:p>
            <a:endParaRPr lang="pt-PT" dirty="0" smtClean="0"/>
          </a:p>
          <a:p>
            <a:endParaRPr lang="pt-PT" dirty="0" smtClean="0"/>
          </a:p>
          <a:p>
            <a:endParaRPr lang="pt-PT" dirty="0" smtClean="0"/>
          </a:p>
          <a:p>
            <a:endParaRPr lang="pt-PT" dirty="0" smtClean="0"/>
          </a:p>
          <a:p>
            <a:pPr>
              <a:buNone/>
            </a:pPr>
            <a:r>
              <a:rPr lang="pt-PT" b="1" u="sng" dirty="0" smtClean="0">
                <a:solidFill>
                  <a:srgbClr val="FF0000"/>
                </a:solidFill>
              </a:rPr>
              <a:t>PLEASE SHARE YOUR IDEAS WITH OTHERS</a:t>
            </a:r>
            <a:endParaRPr lang="pt-PT" b="1" u="sng" dirty="0">
              <a:solidFill>
                <a:srgbClr val="FF0000"/>
              </a:solidFill>
            </a:endParaRPr>
          </a:p>
        </p:txBody>
      </p:sp>
    </p:spTree>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normAutofit lnSpcReduction="10000"/>
          </a:bodyPr>
          <a:lstStyle/>
          <a:p>
            <a:r>
              <a:rPr lang="pt-PT" b="1" u="sng" dirty="0" smtClean="0"/>
              <a:t>RULE # 10</a:t>
            </a:r>
          </a:p>
          <a:p>
            <a:endParaRPr lang="pt-PT" dirty="0" smtClean="0"/>
          </a:p>
          <a:p>
            <a:endParaRPr lang="pt-PT" dirty="0" smtClean="0"/>
          </a:p>
          <a:p>
            <a:endParaRPr lang="pt-PT" dirty="0" smtClean="0"/>
          </a:p>
          <a:p>
            <a:endParaRPr lang="pt-PT" dirty="0" smtClean="0"/>
          </a:p>
          <a:p>
            <a:endParaRPr lang="pt-PT" dirty="0" smtClean="0"/>
          </a:p>
          <a:p>
            <a:endParaRPr lang="pt-PT" dirty="0" smtClean="0"/>
          </a:p>
          <a:p>
            <a:endParaRPr lang="pt-PT" dirty="0" smtClean="0"/>
          </a:p>
          <a:p>
            <a:pPr>
              <a:buNone/>
            </a:pPr>
            <a:r>
              <a:rPr lang="pt-PT" b="1" u="sng" dirty="0" smtClean="0">
                <a:solidFill>
                  <a:srgbClr val="FF0000"/>
                </a:solidFill>
              </a:rPr>
              <a:t>MOST OF ALL- HAVE FUN ALWAYS</a:t>
            </a:r>
            <a:endParaRPr lang="pt-PT" b="1" u="sng" dirty="0">
              <a:solidFill>
                <a:srgbClr val="FF0000"/>
              </a:solidFill>
            </a:endParaRPr>
          </a:p>
        </p:txBody>
      </p:sp>
    </p:spTree>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lstStyle/>
          <a:p>
            <a:r>
              <a:rPr lang="pt-PT" b="1" dirty="0" smtClean="0"/>
              <a:t>GRADE SYSTEM</a:t>
            </a:r>
          </a:p>
          <a:p>
            <a:endParaRPr lang="pt-PT" b="1" dirty="0" smtClean="0"/>
          </a:p>
          <a:p>
            <a:r>
              <a:rPr lang="pt-PT" b="1" dirty="0" smtClean="0"/>
              <a:t>Final </a:t>
            </a:r>
            <a:r>
              <a:rPr lang="pt-PT" b="1" dirty="0" err="1" smtClean="0"/>
              <a:t>exam-</a:t>
            </a:r>
            <a:r>
              <a:rPr lang="pt-PT" b="1" dirty="0" smtClean="0"/>
              <a:t> 40%</a:t>
            </a:r>
          </a:p>
          <a:p>
            <a:r>
              <a:rPr lang="pt-PT" b="1" dirty="0" smtClean="0"/>
              <a:t>Paper-30%</a:t>
            </a:r>
          </a:p>
          <a:p>
            <a:r>
              <a:rPr lang="pt-PT" b="1" dirty="0" smtClean="0"/>
              <a:t>Participation-10%</a:t>
            </a:r>
          </a:p>
          <a:p>
            <a:r>
              <a:rPr lang="pt-PT" b="1" dirty="0" err="1" smtClean="0"/>
              <a:t>Mid-term</a:t>
            </a:r>
            <a:r>
              <a:rPr lang="pt-PT" b="1" dirty="0" smtClean="0"/>
              <a:t> </a:t>
            </a:r>
            <a:r>
              <a:rPr lang="pt-PT" b="1" dirty="0" err="1" smtClean="0"/>
              <a:t>or</a:t>
            </a:r>
            <a:r>
              <a:rPr lang="pt-PT" b="1" dirty="0" smtClean="0"/>
              <a:t> </a:t>
            </a:r>
            <a:r>
              <a:rPr lang="pt-PT" b="1" dirty="0" err="1" smtClean="0"/>
              <a:t>other</a:t>
            </a:r>
            <a:r>
              <a:rPr lang="pt-PT" b="1" dirty="0" smtClean="0"/>
              <a:t> </a:t>
            </a:r>
            <a:r>
              <a:rPr lang="pt-PT" b="1" dirty="0" err="1" smtClean="0"/>
              <a:t>evaluation</a:t>
            </a:r>
            <a:r>
              <a:rPr lang="pt-PT" b="1" dirty="0" smtClean="0"/>
              <a:t> </a:t>
            </a:r>
            <a:r>
              <a:rPr lang="pt-PT" b="1" dirty="0" err="1" smtClean="0"/>
              <a:t>test-</a:t>
            </a:r>
            <a:r>
              <a:rPr lang="pt-PT" b="1" dirty="0" smtClean="0"/>
              <a:t> 20%</a:t>
            </a:r>
          </a:p>
        </p:txBody>
      </p:sp>
    </p:spTree>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502920" y="530352"/>
            <a:ext cx="8183880" cy="5256102"/>
          </a:xfrm>
        </p:spPr>
        <p:txBody>
          <a:bodyPr>
            <a:normAutofit fontScale="85000" lnSpcReduction="10000"/>
          </a:bodyPr>
          <a:lstStyle/>
          <a:p>
            <a:r>
              <a:rPr lang="pt-PT" b="1" dirty="0" err="1" smtClean="0">
                <a:solidFill>
                  <a:srgbClr val="FF0000"/>
                </a:solidFill>
              </a:rPr>
              <a:t>Academic</a:t>
            </a:r>
            <a:r>
              <a:rPr lang="pt-PT" b="1" dirty="0" smtClean="0">
                <a:solidFill>
                  <a:srgbClr val="FF0000"/>
                </a:solidFill>
              </a:rPr>
              <a:t> </a:t>
            </a:r>
            <a:r>
              <a:rPr lang="pt-PT" b="1" dirty="0" err="1" smtClean="0">
                <a:solidFill>
                  <a:srgbClr val="FF0000"/>
                </a:solidFill>
              </a:rPr>
              <a:t>paper</a:t>
            </a:r>
            <a:r>
              <a:rPr lang="pt-PT" b="1" dirty="0" smtClean="0">
                <a:solidFill>
                  <a:srgbClr val="FF0000"/>
                </a:solidFill>
              </a:rPr>
              <a:t>???? </a:t>
            </a:r>
            <a:r>
              <a:rPr lang="pt-PT" b="1" dirty="0" err="1" smtClean="0">
                <a:solidFill>
                  <a:srgbClr val="FF0000"/>
                </a:solidFill>
              </a:rPr>
              <a:t>What</a:t>
            </a:r>
            <a:r>
              <a:rPr lang="pt-PT" b="1" dirty="0" smtClean="0">
                <a:solidFill>
                  <a:srgbClr val="FF0000"/>
                </a:solidFill>
              </a:rPr>
              <a:t> </a:t>
            </a:r>
            <a:r>
              <a:rPr lang="pt-PT" b="1" dirty="0" err="1" smtClean="0">
                <a:solidFill>
                  <a:srgbClr val="FF0000"/>
                </a:solidFill>
              </a:rPr>
              <a:t>is</a:t>
            </a:r>
            <a:r>
              <a:rPr lang="pt-PT" b="1" dirty="0" smtClean="0">
                <a:solidFill>
                  <a:srgbClr val="FF0000"/>
                </a:solidFill>
              </a:rPr>
              <a:t> </a:t>
            </a:r>
            <a:r>
              <a:rPr lang="pt-PT" b="1" dirty="0" err="1" smtClean="0">
                <a:solidFill>
                  <a:srgbClr val="FF0000"/>
                </a:solidFill>
              </a:rPr>
              <a:t>that</a:t>
            </a:r>
            <a:r>
              <a:rPr lang="pt-PT" b="1" dirty="0" smtClean="0">
                <a:solidFill>
                  <a:srgbClr val="FF0000"/>
                </a:solidFill>
              </a:rPr>
              <a:t>!!</a:t>
            </a:r>
          </a:p>
          <a:p>
            <a:pPr>
              <a:buNone/>
            </a:pPr>
            <a:endParaRPr lang="pt-PT" b="1" dirty="0" smtClean="0">
              <a:solidFill>
                <a:srgbClr val="FF0000"/>
              </a:solidFill>
            </a:endParaRPr>
          </a:p>
          <a:p>
            <a:r>
              <a:rPr lang="pt-PT" b="1" dirty="0" err="1" smtClean="0"/>
              <a:t>Scope</a:t>
            </a:r>
            <a:endParaRPr lang="pt-PT" b="1" dirty="0" smtClean="0"/>
          </a:p>
          <a:p>
            <a:r>
              <a:rPr lang="en-US" dirty="0" smtClean="0"/>
              <a:t>•The main points of the topic must be covered</a:t>
            </a:r>
          </a:p>
          <a:p>
            <a:r>
              <a:rPr lang="en-US" dirty="0" smtClean="0"/>
              <a:t>•General information should be very limited and support the </a:t>
            </a:r>
            <a:r>
              <a:rPr lang="pt-PT" dirty="0" err="1" smtClean="0"/>
              <a:t>argumentation</a:t>
            </a:r>
            <a:endParaRPr lang="pt-PT" dirty="0" smtClean="0"/>
          </a:p>
          <a:p>
            <a:endParaRPr lang="pt-PT" dirty="0" smtClean="0"/>
          </a:p>
          <a:p>
            <a:r>
              <a:rPr lang="pt-PT" b="1" dirty="0" err="1" smtClean="0"/>
              <a:t>Structure</a:t>
            </a:r>
            <a:endParaRPr lang="pt-PT" b="1" dirty="0" smtClean="0"/>
          </a:p>
          <a:p>
            <a:r>
              <a:rPr lang="en-US" dirty="0" smtClean="0"/>
              <a:t>•Introduction and conclusion should deserve their name</a:t>
            </a:r>
          </a:p>
          <a:p>
            <a:r>
              <a:rPr lang="en-US" dirty="0" smtClean="0"/>
              <a:t>•Outline should be logically build up</a:t>
            </a:r>
          </a:p>
          <a:p>
            <a:r>
              <a:rPr lang="en-US" dirty="0" smtClean="0"/>
              <a:t>•Parts should flow into each other</a:t>
            </a:r>
          </a:p>
          <a:p>
            <a:r>
              <a:rPr lang="en-US" dirty="0" smtClean="0"/>
              <a:t>•Structure should support readability (sub-headers, </a:t>
            </a:r>
            <a:r>
              <a:rPr lang="pt-PT" dirty="0" err="1" smtClean="0"/>
              <a:t>enumeration</a:t>
            </a:r>
            <a:r>
              <a:rPr lang="pt-PT" dirty="0" smtClean="0"/>
              <a:t> </a:t>
            </a:r>
            <a:r>
              <a:rPr lang="pt-PT" dirty="0" err="1" smtClean="0"/>
              <a:t>of</a:t>
            </a:r>
            <a:r>
              <a:rPr lang="pt-PT" dirty="0" smtClean="0"/>
              <a:t> </a:t>
            </a:r>
            <a:r>
              <a:rPr lang="pt-PT" dirty="0" err="1" smtClean="0"/>
              <a:t>points</a:t>
            </a:r>
            <a:r>
              <a:rPr lang="pt-PT" dirty="0" smtClean="0"/>
              <a:t>, …)</a:t>
            </a:r>
            <a:endParaRPr lang="pt-PT" b="1" dirty="0">
              <a:solidFill>
                <a:srgbClr val="FF0000"/>
              </a:solidFill>
            </a:endParaRPr>
          </a:p>
        </p:txBody>
      </p:sp>
    </p:spTree>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502920" y="530352"/>
            <a:ext cx="8183880" cy="5184664"/>
          </a:xfrm>
        </p:spPr>
        <p:txBody>
          <a:bodyPr>
            <a:normAutofit fontScale="70000" lnSpcReduction="20000"/>
          </a:bodyPr>
          <a:lstStyle/>
          <a:p>
            <a:r>
              <a:rPr lang="pt-PT" b="1" dirty="0" err="1" smtClean="0">
                <a:solidFill>
                  <a:srgbClr val="FF0000"/>
                </a:solidFill>
              </a:rPr>
              <a:t>Academic</a:t>
            </a:r>
            <a:r>
              <a:rPr lang="pt-PT" b="1" dirty="0" smtClean="0">
                <a:solidFill>
                  <a:srgbClr val="FF0000"/>
                </a:solidFill>
              </a:rPr>
              <a:t> </a:t>
            </a:r>
            <a:r>
              <a:rPr lang="pt-PT" b="1" dirty="0" err="1" smtClean="0">
                <a:solidFill>
                  <a:srgbClr val="FF0000"/>
                </a:solidFill>
              </a:rPr>
              <a:t>paper-</a:t>
            </a:r>
            <a:r>
              <a:rPr lang="pt-PT" b="1" dirty="0" smtClean="0">
                <a:solidFill>
                  <a:srgbClr val="FF0000"/>
                </a:solidFill>
              </a:rPr>
              <a:t> </a:t>
            </a:r>
            <a:r>
              <a:rPr lang="pt-PT" b="1" dirty="0" err="1" smtClean="0">
                <a:solidFill>
                  <a:srgbClr val="FF0000"/>
                </a:solidFill>
              </a:rPr>
              <a:t>part</a:t>
            </a:r>
            <a:r>
              <a:rPr lang="pt-PT" b="1" dirty="0" smtClean="0">
                <a:solidFill>
                  <a:srgbClr val="FF0000"/>
                </a:solidFill>
              </a:rPr>
              <a:t> 2</a:t>
            </a:r>
          </a:p>
          <a:p>
            <a:endParaRPr lang="pt-PT" b="1" dirty="0" smtClean="0">
              <a:solidFill>
                <a:srgbClr val="FF0000"/>
              </a:solidFill>
            </a:endParaRPr>
          </a:p>
          <a:p>
            <a:r>
              <a:rPr lang="pt-PT" b="1" dirty="0" err="1" smtClean="0"/>
              <a:t>Argumentation</a:t>
            </a:r>
            <a:endParaRPr lang="pt-PT" b="1" dirty="0" smtClean="0"/>
          </a:p>
          <a:p>
            <a:r>
              <a:rPr lang="en-US" dirty="0" smtClean="0"/>
              <a:t>•General arguments should be supported by fitting examples</a:t>
            </a:r>
          </a:p>
          <a:p>
            <a:r>
              <a:rPr lang="en-US" dirty="0" smtClean="0"/>
              <a:t>•Examples should be summarized into findings or</a:t>
            </a:r>
          </a:p>
          <a:p>
            <a:r>
              <a:rPr lang="pt-PT" dirty="0" err="1" smtClean="0"/>
              <a:t>generalizations</a:t>
            </a:r>
            <a:endParaRPr lang="pt-PT" dirty="0" smtClean="0"/>
          </a:p>
          <a:p>
            <a:r>
              <a:rPr lang="en-US" dirty="0" smtClean="0"/>
              <a:t>•Graphs and tables should support argumentation and not</a:t>
            </a:r>
          </a:p>
          <a:p>
            <a:r>
              <a:rPr lang="pt-PT" dirty="0" smtClean="0"/>
              <a:t>serve as </a:t>
            </a:r>
            <a:r>
              <a:rPr lang="pt-PT" dirty="0" err="1" smtClean="0"/>
              <a:t>decoration</a:t>
            </a:r>
            <a:endParaRPr lang="pt-PT" dirty="0" smtClean="0"/>
          </a:p>
          <a:p>
            <a:endParaRPr lang="pt-PT" dirty="0" smtClean="0"/>
          </a:p>
          <a:p>
            <a:r>
              <a:rPr lang="en-US" b="1" dirty="0" smtClean="0"/>
              <a:t>Originality (Parts of the paper should be genuine)</a:t>
            </a:r>
          </a:p>
          <a:p>
            <a:r>
              <a:rPr lang="en-US" dirty="0" smtClean="0"/>
              <a:t>•Criticism of official statements, conventional knowledge or</a:t>
            </a:r>
          </a:p>
          <a:p>
            <a:r>
              <a:rPr lang="pt-PT" dirty="0" err="1" smtClean="0"/>
              <a:t>theoretical</a:t>
            </a:r>
            <a:r>
              <a:rPr lang="pt-PT" dirty="0" smtClean="0"/>
              <a:t> </a:t>
            </a:r>
            <a:r>
              <a:rPr lang="pt-PT" dirty="0" err="1" smtClean="0"/>
              <a:t>concepts</a:t>
            </a:r>
            <a:endParaRPr lang="pt-PT" dirty="0" smtClean="0"/>
          </a:p>
          <a:p>
            <a:r>
              <a:rPr lang="en-US" dirty="0" smtClean="0"/>
              <a:t>•Outlook into the future, application of findings into other</a:t>
            </a:r>
          </a:p>
          <a:p>
            <a:r>
              <a:rPr lang="pt-PT" dirty="0" err="1" smtClean="0"/>
              <a:t>areas</a:t>
            </a:r>
            <a:endParaRPr lang="pt-PT" b="1" dirty="0" smtClean="0">
              <a:solidFill>
                <a:srgbClr val="FF0000"/>
              </a:solidFill>
            </a:endParaRPr>
          </a:p>
          <a:p>
            <a:pPr>
              <a:buNone/>
            </a:pPr>
            <a:endParaRPr lang="pt-PT" b="1" dirty="0">
              <a:solidFill>
                <a:srgbClr val="FF0000"/>
              </a:solidFill>
            </a:endParaRPr>
          </a:p>
        </p:txBody>
      </p:sp>
    </p:spTree>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502920" y="530352"/>
            <a:ext cx="8183880" cy="5541854"/>
          </a:xfrm>
        </p:spPr>
        <p:txBody>
          <a:bodyPr>
            <a:normAutofit fontScale="92500" lnSpcReduction="20000"/>
          </a:bodyPr>
          <a:lstStyle/>
          <a:p>
            <a:r>
              <a:rPr lang="pt-PT" b="1" dirty="0" err="1" smtClean="0">
                <a:solidFill>
                  <a:srgbClr val="002060"/>
                </a:solidFill>
              </a:rPr>
              <a:t>Academic</a:t>
            </a:r>
            <a:r>
              <a:rPr lang="pt-PT" b="1" dirty="0" smtClean="0">
                <a:solidFill>
                  <a:srgbClr val="002060"/>
                </a:solidFill>
              </a:rPr>
              <a:t> </a:t>
            </a:r>
            <a:r>
              <a:rPr lang="pt-PT" b="1" dirty="0" err="1" smtClean="0">
                <a:solidFill>
                  <a:srgbClr val="002060"/>
                </a:solidFill>
              </a:rPr>
              <a:t>paper</a:t>
            </a:r>
            <a:r>
              <a:rPr lang="pt-PT" b="1" dirty="0" smtClean="0">
                <a:solidFill>
                  <a:srgbClr val="002060"/>
                </a:solidFill>
              </a:rPr>
              <a:t> </a:t>
            </a:r>
            <a:r>
              <a:rPr lang="pt-PT" b="1" dirty="0" err="1" smtClean="0">
                <a:solidFill>
                  <a:srgbClr val="002060"/>
                </a:solidFill>
              </a:rPr>
              <a:t>attacks</a:t>
            </a:r>
            <a:r>
              <a:rPr lang="pt-PT" b="1" dirty="0" smtClean="0">
                <a:solidFill>
                  <a:srgbClr val="002060"/>
                </a:solidFill>
              </a:rPr>
              <a:t>!!!</a:t>
            </a:r>
          </a:p>
          <a:p>
            <a:endParaRPr lang="pt-PT" b="1" dirty="0" smtClean="0">
              <a:solidFill>
                <a:srgbClr val="002060"/>
              </a:solidFill>
            </a:endParaRPr>
          </a:p>
          <a:p>
            <a:pPr>
              <a:buNone/>
            </a:pPr>
            <a:r>
              <a:rPr lang="en-US" b="1" dirty="0" smtClean="0"/>
              <a:t>Google: “how to write a paper”</a:t>
            </a:r>
          </a:p>
          <a:p>
            <a:r>
              <a:rPr lang="pt-PT" b="1" dirty="0" err="1" smtClean="0"/>
              <a:t>Formalities</a:t>
            </a:r>
            <a:r>
              <a:rPr lang="pt-PT" b="1" dirty="0" smtClean="0"/>
              <a:t>:</a:t>
            </a:r>
          </a:p>
          <a:p>
            <a:r>
              <a:rPr lang="en-US" dirty="0" smtClean="0"/>
              <a:t>•2000 words per team member(in case of teams)</a:t>
            </a:r>
          </a:p>
          <a:p>
            <a:r>
              <a:rPr lang="pt-PT" dirty="0" err="1" smtClean="0"/>
              <a:t>•Length</a:t>
            </a:r>
            <a:r>
              <a:rPr lang="pt-PT" dirty="0" smtClean="0"/>
              <a:t> +/- 10% </a:t>
            </a:r>
            <a:r>
              <a:rPr lang="pt-PT" dirty="0" err="1" smtClean="0"/>
              <a:t>is</a:t>
            </a:r>
            <a:r>
              <a:rPr lang="pt-PT" dirty="0" smtClean="0"/>
              <a:t> ok</a:t>
            </a:r>
          </a:p>
          <a:p>
            <a:r>
              <a:rPr lang="en-US" dirty="0" smtClean="0"/>
              <a:t>•Citation (citation style does not matter)</a:t>
            </a:r>
          </a:p>
          <a:p>
            <a:r>
              <a:rPr lang="en-US" dirty="0" smtClean="0"/>
              <a:t>•(internet sources only with entire domain (not just:</a:t>
            </a:r>
          </a:p>
          <a:p>
            <a:r>
              <a:rPr lang="pt-PT" dirty="0" err="1" smtClean="0"/>
              <a:t>www.oecd.org</a:t>
            </a:r>
            <a:r>
              <a:rPr lang="pt-PT" dirty="0" smtClean="0"/>
              <a:t>)</a:t>
            </a:r>
          </a:p>
          <a:p>
            <a:r>
              <a:rPr lang="pt-PT" dirty="0" err="1" smtClean="0"/>
              <a:t>•Bibliography</a:t>
            </a:r>
            <a:endParaRPr lang="pt-PT" dirty="0" smtClean="0"/>
          </a:p>
          <a:p>
            <a:r>
              <a:rPr lang="pt-PT" dirty="0" err="1" smtClean="0"/>
              <a:t>•Spell-Check</a:t>
            </a:r>
            <a:r>
              <a:rPr lang="pt-PT" dirty="0" smtClean="0"/>
              <a:t>(</a:t>
            </a:r>
            <a:r>
              <a:rPr lang="pt-PT" dirty="0" err="1" smtClean="0"/>
              <a:t>obligatory</a:t>
            </a:r>
            <a:r>
              <a:rPr lang="pt-PT" dirty="0" smtClean="0"/>
              <a:t>)</a:t>
            </a:r>
          </a:p>
          <a:p>
            <a:r>
              <a:rPr lang="en-US" dirty="0" smtClean="0"/>
              <a:t>•Grammar: (Only taken into account when text is </a:t>
            </a:r>
            <a:r>
              <a:rPr lang="pt-PT" dirty="0" err="1" smtClean="0"/>
              <a:t>incomprehensible</a:t>
            </a:r>
            <a:r>
              <a:rPr lang="pt-PT" dirty="0" smtClean="0"/>
              <a:t>)</a:t>
            </a:r>
            <a:endParaRPr lang="pt-PT" b="1" dirty="0">
              <a:solidFill>
                <a:srgbClr val="002060"/>
              </a:solidFill>
            </a:endParaRPr>
          </a:p>
        </p:txBody>
      </p:sp>
    </p:spTree>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502920" y="530352"/>
            <a:ext cx="8183880" cy="5541854"/>
          </a:xfrm>
        </p:spPr>
        <p:txBody>
          <a:bodyPr>
            <a:normAutofit fontScale="85000" lnSpcReduction="20000"/>
          </a:bodyPr>
          <a:lstStyle/>
          <a:p>
            <a:r>
              <a:rPr lang="pt-PT" sz="3800" b="1" dirty="0" err="1" smtClean="0"/>
              <a:t>Research</a:t>
            </a:r>
            <a:r>
              <a:rPr lang="pt-PT" sz="3800" b="1" dirty="0" smtClean="0"/>
              <a:t> ??? </a:t>
            </a:r>
            <a:r>
              <a:rPr lang="pt-PT" sz="3800" b="1" dirty="0" err="1" smtClean="0"/>
              <a:t>Omg</a:t>
            </a:r>
            <a:r>
              <a:rPr lang="pt-PT" sz="3800" b="1" dirty="0" smtClean="0"/>
              <a:t>!!! I </a:t>
            </a:r>
            <a:r>
              <a:rPr lang="pt-PT" sz="3800" b="1" dirty="0" err="1" smtClean="0"/>
              <a:t>just</a:t>
            </a:r>
            <a:r>
              <a:rPr lang="pt-PT" sz="3800" b="1" dirty="0" smtClean="0"/>
              <a:t> </a:t>
            </a:r>
            <a:r>
              <a:rPr lang="pt-PT" sz="3800" b="1" dirty="0" err="1" smtClean="0"/>
              <a:t>know</a:t>
            </a:r>
            <a:r>
              <a:rPr lang="pt-PT" sz="3800" b="1" dirty="0" smtClean="0"/>
              <a:t> </a:t>
            </a:r>
            <a:r>
              <a:rPr lang="pt-PT" sz="3800" b="1" dirty="0" err="1" smtClean="0"/>
              <a:t>copy-paste</a:t>
            </a:r>
            <a:r>
              <a:rPr lang="pt-PT" sz="3800" b="1" dirty="0" smtClean="0"/>
              <a:t>!!!</a:t>
            </a:r>
          </a:p>
          <a:p>
            <a:endParaRPr lang="pt-PT" b="1" dirty="0" smtClean="0"/>
          </a:p>
          <a:p>
            <a:r>
              <a:rPr lang="pt-PT" sz="2400" b="1" dirty="0" err="1" smtClean="0"/>
              <a:t>Sources</a:t>
            </a:r>
            <a:endParaRPr lang="pt-PT" sz="2400" b="1" dirty="0" smtClean="0"/>
          </a:p>
          <a:p>
            <a:r>
              <a:rPr lang="en-US" sz="2400" dirty="0" smtClean="0"/>
              <a:t>•Quantity: 15 sources is minimum (below deduct points)</a:t>
            </a:r>
          </a:p>
          <a:p>
            <a:r>
              <a:rPr lang="en-US" sz="2400" dirty="0" smtClean="0"/>
              <a:t>Citations </a:t>
            </a:r>
            <a:r>
              <a:rPr lang="en-US" sz="2400" dirty="0" err="1" smtClean="0"/>
              <a:t>e.g</a:t>
            </a:r>
            <a:r>
              <a:rPr lang="en-US" sz="2400" dirty="0" smtClean="0"/>
              <a:t>- according to Pedro(2004),…</a:t>
            </a:r>
          </a:p>
          <a:p>
            <a:r>
              <a:rPr lang="pt-PT" sz="2400" b="1" dirty="0" err="1" smtClean="0"/>
              <a:t>Good</a:t>
            </a:r>
            <a:r>
              <a:rPr lang="pt-PT" sz="2400" b="1" dirty="0" smtClean="0"/>
              <a:t> standard:</a:t>
            </a:r>
          </a:p>
          <a:p>
            <a:r>
              <a:rPr lang="en-US" sz="2400" dirty="0" smtClean="0"/>
              <a:t>•Quotation of primary and official documents as well as of </a:t>
            </a:r>
            <a:r>
              <a:rPr lang="pt-PT" sz="2400" dirty="0" err="1" smtClean="0"/>
              <a:t>comments</a:t>
            </a:r>
            <a:endParaRPr lang="pt-PT" sz="2400" dirty="0" smtClean="0"/>
          </a:p>
          <a:p>
            <a:r>
              <a:rPr lang="en-US" sz="2400" dirty="0" smtClean="0"/>
              <a:t>Balanced resources: pro- and cons</a:t>
            </a:r>
          </a:p>
          <a:p>
            <a:r>
              <a:rPr lang="pt-PT" sz="2400" dirty="0" err="1" smtClean="0"/>
              <a:t>•Academic</a:t>
            </a:r>
            <a:r>
              <a:rPr lang="pt-PT" sz="2400" dirty="0" smtClean="0"/>
              <a:t> </a:t>
            </a:r>
            <a:r>
              <a:rPr lang="pt-PT" sz="2400" dirty="0" err="1" smtClean="0"/>
              <a:t>papers</a:t>
            </a:r>
            <a:r>
              <a:rPr lang="pt-PT" sz="2400" dirty="0" smtClean="0"/>
              <a:t> </a:t>
            </a:r>
            <a:r>
              <a:rPr lang="pt-PT" sz="2400" dirty="0" err="1" smtClean="0"/>
              <a:t>used</a:t>
            </a:r>
            <a:endParaRPr lang="pt-PT" sz="2400" dirty="0" smtClean="0"/>
          </a:p>
          <a:p>
            <a:r>
              <a:rPr lang="pt-PT" sz="2400" b="1" dirty="0" err="1" smtClean="0"/>
              <a:t>Bad</a:t>
            </a:r>
            <a:r>
              <a:rPr lang="pt-PT" sz="2400" b="1" dirty="0" smtClean="0"/>
              <a:t> standard:</a:t>
            </a:r>
          </a:p>
          <a:p>
            <a:r>
              <a:rPr lang="pt-PT" sz="2400" dirty="0" err="1" smtClean="0"/>
              <a:t>•Mainly</a:t>
            </a:r>
            <a:r>
              <a:rPr lang="pt-PT" sz="2400" dirty="0" smtClean="0"/>
              <a:t> </a:t>
            </a:r>
            <a:r>
              <a:rPr lang="pt-PT" sz="2400" dirty="0" err="1" smtClean="0"/>
              <a:t>journalistic</a:t>
            </a:r>
            <a:r>
              <a:rPr lang="pt-PT" sz="2400" dirty="0" smtClean="0"/>
              <a:t> </a:t>
            </a:r>
            <a:r>
              <a:rPr lang="pt-PT" sz="2400" dirty="0" err="1" smtClean="0"/>
              <a:t>sources</a:t>
            </a:r>
            <a:endParaRPr lang="pt-PT" sz="2400" dirty="0" smtClean="0"/>
          </a:p>
          <a:p>
            <a:r>
              <a:rPr lang="pt-PT" sz="2400" dirty="0" err="1" smtClean="0"/>
              <a:t>•Only</a:t>
            </a:r>
            <a:r>
              <a:rPr lang="pt-PT" sz="2400" dirty="0" smtClean="0"/>
              <a:t> </a:t>
            </a:r>
            <a:r>
              <a:rPr lang="pt-PT" sz="2400" dirty="0" err="1" smtClean="0"/>
              <a:t>rephrasing</a:t>
            </a:r>
            <a:r>
              <a:rPr lang="pt-PT" sz="2400" dirty="0" smtClean="0"/>
              <a:t> </a:t>
            </a:r>
            <a:r>
              <a:rPr lang="pt-PT" sz="2400" dirty="0" err="1" smtClean="0"/>
              <a:t>official</a:t>
            </a:r>
            <a:r>
              <a:rPr lang="pt-PT" sz="2400" dirty="0" smtClean="0"/>
              <a:t> </a:t>
            </a:r>
            <a:r>
              <a:rPr lang="pt-PT" sz="2400" dirty="0" err="1" smtClean="0"/>
              <a:t>statements</a:t>
            </a:r>
            <a:endParaRPr lang="pt-PT" sz="2400" dirty="0" smtClean="0"/>
          </a:p>
          <a:p>
            <a:r>
              <a:rPr lang="pt-PT" sz="2400" dirty="0" err="1" smtClean="0"/>
              <a:t>•One-sided</a:t>
            </a:r>
            <a:r>
              <a:rPr lang="pt-PT" sz="2400" dirty="0" smtClean="0"/>
              <a:t> </a:t>
            </a:r>
            <a:r>
              <a:rPr lang="pt-PT" sz="2400" dirty="0" err="1" smtClean="0"/>
              <a:t>literature</a:t>
            </a:r>
            <a:endParaRPr lang="pt-PT" sz="2400" dirty="0" smtClean="0"/>
          </a:p>
          <a:p>
            <a:endParaRPr lang="pt-PT" sz="2400" b="1" dirty="0" smtClean="0"/>
          </a:p>
          <a:p>
            <a:r>
              <a:rPr lang="pt-PT" sz="2400" b="1" dirty="0" smtClean="0"/>
              <a:t>P.S- WIKIPEDIA IS NOT AN ACADEMIC SOURCE</a:t>
            </a:r>
          </a:p>
          <a:p>
            <a:endParaRPr lang="pt-PT" b="1" dirty="0" smtClean="0"/>
          </a:p>
          <a:p>
            <a:pPr>
              <a:buNone/>
            </a:pPr>
            <a:endParaRPr lang="pt-PT" b="1" dirty="0"/>
          </a:p>
        </p:txBody>
      </p:sp>
    </p:spTree>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normAutofit fontScale="92500" lnSpcReduction="20000"/>
          </a:bodyPr>
          <a:lstStyle/>
          <a:p>
            <a:r>
              <a:rPr lang="pt-PT" b="1" dirty="0" smtClean="0"/>
              <a:t>POLITICAL CORRECTNESS…</a:t>
            </a:r>
          </a:p>
          <a:p>
            <a:endParaRPr lang="pt-PT" b="1" dirty="0" smtClean="0"/>
          </a:p>
          <a:p>
            <a:r>
              <a:rPr lang="en-US" b="1" dirty="0" smtClean="0"/>
              <a:t>Guideline for ANY discussion about cultures:</a:t>
            </a:r>
          </a:p>
          <a:p>
            <a:r>
              <a:rPr lang="pt-PT" dirty="0" err="1" smtClean="0"/>
              <a:t>•Be</a:t>
            </a:r>
            <a:r>
              <a:rPr lang="pt-PT" dirty="0" smtClean="0"/>
              <a:t> </a:t>
            </a:r>
            <a:r>
              <a:rPr lang="pt-PT" dirty="0" err="1" smtClean="0"/>
              <a:t>honest</a:t>
            </a:r>
            <a:r>
              <a:rPr lang="pt-PT" dirty="0" smtClean="0"/>
              <a:t>!</a:t>
            </a:r>
          </a:p>
          <a:p>
            <a:r>
              <a:rPr lang="pt-PT" dirty="0" err="1" smtClean="0"/>
              <a:t>•No</a:t>
            </a:r>
            <a:r>
              <a:rPr lang="pt-PT" dirty="0" smtClean="0"/>
              <a:t> </a:t>
            </a:r>
            <a:r>
              <a:rPr lang="pt-PT" dirty="0" err="1" smtClean="0"/>
              <a:t>political</a:t>
            </a:r>
            <a:r>
              <a:rPr lang="pt-PT" dirty="0" smtClean="0"/>
              <a:t> </a:t>
            </a:r>
            <a:r>
              <a:rPr lang="pt-PT" dirty="0" err="1" smtClean="0"/>
              <a:t>correctness</a:t>
            </a:r>
            <a:r>
              <a:rPr lang="pt-PT" dirty="0" smtClean="0"/>
              <a:t> </a:t>
            </a:r>
            <a:r>
              <a:rPr lang="pt-PT" dirty="0" err="1" smtClean="0"/>
              <a:t>please</a:t>
            </a:r>
            <a:r>
              <a:rPr lang="pt-PT" dirty="0" smtClean="0"/>
              <a:t>!</a:t>
            </a:r>
          </a:p>
          <a:p>
            <a:r>
              <a:rPr lang="en-US" dirty="0" smtClean="0"/>
              <a:t>•“Unity in diversity” MEANS that there are differences</a:t>
            </a:r>
          </a:p>
          <a:p>
            <a:r>
              <a:rPr lang="en-US" dirty="0" smtClean="0"/>
              <a:t>•Constructive criticism is at the heart of a pluralistic society!</a:t>
            </a:r>
          </a:p>
          <a:p>
            <a:r>
              <a:rPr lang="pt-PT" dirty="0" err="1" smtClean="0"/>
              <a:t>•Cultural</a:t>
            </a:r>
            <a:r>
              <a:rPr lang="pt-PT" dirty="0" smtClean="0"/>
              <a:t> </a:t>
            </a:r>
            <a:r>
              <a:rPr lang="pt-PT" dirty="0" err="1" smtClean="0"/>
              <a:t>studies</a:t>
            </a:r>
            <a:r>
              <a:rPr lang="pt-PT" dirty="0" smtClean="0"/>
              <a:t> are </a:t>
            </a:r>
            <a:r>
              <a:rPr lang="pt-PT" dirty="0" err="1" smtClean="0"/>
              <a:t>interpretive</a:t>
            </a:r>
            <a:r>
              <a:rPr lang="pt-PT" dirty="0" smtClean="0"/>
              <a:t> </a:t>
            </a:r>
            <a:r>
              <a:rPr lang="pt-PT" dirty="0" err="1" smtClean="0"/>
              <a:t>studies</a:t>
            </a:r>
            <a:endParaRPr lang="pt-PT" b="1" dirty="0"/>
          </a:p>
        </p:txBody>
      </p:sp>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71813" y="1643063"/>
            <a:ext cx="714375" cy="785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3" name="Oval 2"/>
          <p:cNvSpPr/>
          <p:nvPr/>
        </p:nvSpPr>
        <p:spPr>
          <a:xfrm>
            <a:off x="3857625" y="1643063"/>
            <a:ext cx="714375" cy="785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4" name="Oval 3"/>
          <p:cNvSpPr/>
          <p:nvPr/>
        </p:nvSpPr>
        <p:spPr>
          <a:xfrm>
            <a:off x="4643438" y="1643063"/>
            <a:ext cx="714375" cy="785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5" name="Oval 4"/>
          <p:cNvSpPr/>
          <p:nvPr/>
        </p:nvSpPr>
        <p:spPr>
          <a:xfrm>
            <a:off x="3071813" y="2571750"/>
            <a:ext cx="714375" cy="785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6" name="Oval 5"/>
          <p:cNvSpPr/>
          <p:nvPr/>
        </p:nvSpPr>
        <p:spPr>
          <a:xfrm>
            <a:off x="3857625" y="2571750"/>
            <a:ext cx="714375" cy="785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7" name="Oval 6"/>
          <p:cNvSpPr/>
          <p:nvPr/>
        </p:nvSpPr>
        <p:spPr>
          <a:xfrm>
            <a:off x="4643438" y="2571750"/>
            <a:ext cx="714375" cy="785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8" name="Oval 7"/>
          <p:cNvSpPr/>
          <p:nvPr/>
        </p:nvSpPr>
        <p:spPr>
          <a:xfrm>
            <a:off x="3071813" y="3429000"/>
            <a:ext cx="714375" cy="785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9" name="Oval 8"/>
          <p:cNvSpPr/>
          <p:nvPr/>
        </p:nvSpPr>
        <p:spPr>
          <a:xfrm>
            <a:off x="3857625" y="3429000"/>
            <a:ext cx="714375" cy="785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10" name="Oval 9"/>
          <p:cNvSpPr/>
          <p:nvPr/>
        </p:nvSpPr>
        <p:spPr>
          <a:xfrm>
            <a:off x="4643438" y="3429000"/>
            <a:ext cx="714375" cy="785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8203" name="CaixaDeTexto 10"/>
          <p:cNvSpPr txBox="1">
            <a:spLocks noChangeArrowheads="1"/>
          </p:cNvSpPr>
          <p:nvPr/>
        </p:nvSpPr>
        <p:spPr bwMode="auto">
          <a:xfrm>
            <a:off x="857250" y="357188"/>
            <a:ext cx="7858125" cy="708025"/>
          </a:xfrm>
          <a:prstGeom prst="rect">
            <a:avLst/>
          </a:prstGeom>
          <a:noFill/>
          <a:ln w="9525">
            <a:noFill/>
            <a:miter lim="800000"/>
            <a:headEnd/>
            <a:tailEnd/>
          </a:ln>
        </p:spPr>
        <p:txBody>
          <a:bodyPr>
            <a:spAutoFit/>
          </a:bodyPr>
          <a:lstStyle/>
          <a:p>
            <a:r>
              <a:rPr lang="pt-PT" sz="4000">
                <a:latin typeface="Perpetua" pitchFamily="18" charset="0"/>
              </a:rPr>
              <a:t>4 lines….</a:t>
            </a:r>
          </a:p>
        </p:txBody>
      </p:sp>
      <p:sp>
        <p:nvSpPr>
          <p:cNvPr id="8204" name="CaixaDeTexto 11"/>
          <p:cNvSpPr txBox="1">
            <a:spLocks noChangeArrowheads="1"/>
          </p:cNvSpPr>
          <p:nvPr/>
        </p:nvSpPr>
        <p:spPr bwMode="auto">
          <a:xfrm>
            <a:off x="3143250" y="5429250"/>
            <a:ext cx="6000750" cy="708025"/>
          </a:xfrm>
          <a:prstGeom prst="rect">
            <a:avLst/>
          </a:prstGeom>
          <a:noFill/>
          <a:ln w="9525">
            <a:noFill/>
            <a:miter lim="800000"/>
            <a:headEnd/>
            <a:tailEnd/>
          </a:ln>
        </p:spPr>
        <p:txBody>
          <a:bodyPr>
            <a:spAutoFit/>
          </a:bodyPr>
          <a:lstStyle/>
          <a:p>
            <a:r>
              <a:rPr lang="pt-PT" sz="4000">
                <a:latin typeface="Perpetua" pitchFamily="18" charset="0"/>
              </a:rPr>
              <a:t>Cross all the 9 dots…</a:t>
            </a:r>
          </a:p>
        </p:txBody>
      </p:sp>
    </p:spTree>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642910" y="530352"/>
            <a:ext cx="8043890" cy="5256102"/>
          </a:xfrm>
        </p:spPr>
        <p:txBody>
          <a:bodyPr/>
          <a:lstStyle/>
          <a:p>
            <a:r>
              <a:rPr lang="pt-PT" b="1" dirty="0" err="1" smtClean="0"/>
              <a:t>The</a:t>
            </a:r>
            <a:r>
              <a:rPr lang="pt-PT" b="1" dirty="0" smtClean="0"/>
              <a:t> </a:t>
            </a:r>
            <a:r>
              <a:rPr lang="pt-PT" b="1" dirty="0" err="1" smtClean="0"/>
              <a:t>Myth</a:t>
            </a:r>
            <a:r>
              <a:rPr lang="pt-PT" b="1" dirty="0" smtClean="0"/>
              <a:t> </a:t>
            </a:r>
            <a:r>
              <a:rPr lang="pt-PT" b="1" dirty="0" err="1" smtClean="0"/>
              <a:t>of</a:t>
            </a:r>
            <a:r>
              <a:rPr lang="pt-PT" b="1" dirty="0" smtClean="0"/>
              <a:t> </a:t>
            </a:r>
            <a:r>
              <a:rPr lang="pt-PT" b="1" dirty="0" err="1" smtClean="0"/>
              <a:t>plagiarism</a:t>
            </a:r>
            <a:r>
              <a:rPr lang="pt-PT" b="1" dirty="0" smtClean="0"/>
              <a:t>!!</a:t>
            </a:r>
          </a:p>
          <a:p>
            <a:endParaRPr lang="pt-PT" b="1" dirty="0" smtClean="0"/>
          </a:p>
          <a:p>
            <a:r>
              <a:rPr lang="en-US" sz="1600" b="1" dirty="0" smtClean="0"/>
              <a:t>Copy from one book = plagiarism</a:t>
            </a:r>
          </a:p>
          <a:p>
            <a:r>
              <a:rPr lang="en-US" sz="1600" b="1" dirty="0" smtClean="0"/>
              <a:t>Copy from two books = an essay</a:t>
            </a:r>
          </a:p>
          <a:p>
            <a:r>
              <a:rPr lang="en-US" sz="1600" b="1" dirty="0" smtClean="0"/>
              <a:t>Copy from three books = a compilation</a:t>
            </a:r>
          </a:p>
          <a:p>
            <a:r>
              <a:rPr lang="en-US" sz="1600" b="1" dirty="0" smtClean="0"/>
              <a:t>Copy from four books = a dissertation</a:t>
            </a:r>
          </a:p>
          <a:p>
            <a:r>
              <a:rPr lang="en-US" sz="1600" b="1" dirty="0" smtClean="0"/>
              <a:t>Copy from Wikipedia = term paper</a:t>
            </a:r>
            <a:endParaRPr lang="pt-PT" sz="1600" b="1" dirty="0"/>
          </a:p>
        </p:txBody>
      </p:sp>
      <p:pic>
        <p:nvPicPr>
          <p:cNvPr id="1026" name="Picture 2"/>
          <p:cNvPicPr>
            <a:picLocks noChangeAspect="1" noChangeArrowheads="1"/>
          </p:cNvPicPr>
          <p:nvPr/>
        </p:nvPicPr>
        <p:blipFill>
          <a:blip r:embed="rId2" cstate="print"/>
          <a:srcRect/>
          <a:stretch>
            <a:fillRect/>
          </a:stretch>
        </p:blipFill>
        <p:spPr bwMode="auto">
          <a:xfrm>
            <a:off x="3714744" y="3000372"/>
            <a:ext cx="4868220" cy="2857520"/>
          </a:xfrm>
          <a:prstGeom prst="rect">
            <a:avLst/>
          </a:prstGeom>
          <a:noFill/>
          <a:ln w="9525">
            <a:noFill/>
            <a:miter lim="800000"/>
            <a:headEnd/>
            <a:tailEnd/>
          </a:ln>
          <a:effectLst/>
        </p:spPr>
      </p:pic>
    </p:spTree>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642910" y="530352"/>
            <a:ext cx="8043890" cy="5041788"/>
          </a:xfrm>
        </p:spPr>
        <p:txBody>
          <a:bodyPr>
            <a:normAutofit fontScale="85000" lnSpcReduction="20000"/>
          </a:bodyPr>
          <a:lstStyle/>
          <a:p>
            <a:pPr>
              <a:buNone/>
            </a:pPr>
            <a:r>
              <a:rPr lang="pt-PT" b="1" dirty="0" smtClean="0"/>
              <a:t>Some </a:t>
            </a:r>
            <a:r>
              <a:rPr lang="pt-PT" b="1" dirty="0" err="1" smtClean="0"/>
              <a:t>words</a:t>
            </a:r>
            <a:r>
              <a:rPr lang="pt-PT" b="1" dirty="0" smtClean="0"/>
              <a:t> </a:t>
            </a:r>
            <a:r>
              <a:rPr lang="pt-PT" b="1" dirty="0" err="1" smtClean="0"/>
              <a:t>about</a:t>
            </a:r>
            <a:r>
              <a:rPr lang="pt-PT" b="1" dirty="0" smtClean="0"/>
              <a:t> </a:t>
            </a:r>
            <a:r>
              <a:rPr lang="pt-PT" b="1" dirty="0" err="1" smtClean="0"/>
              <a:t>plagiarism</a:t>
            </a:r>
            <a:r>
              <a:rPr lang="pt-PT" b="1" dirty="0" smtClean="0"/>
              <a:t>…</a:t>
            </a:r>
          </a:p>
          <a:p>
            <a:endParaRPr lang="pt-PT" b="1" dirty="0" smtClean="0"/>
          </a:p>
          <a:p>
            <a:r>
              <a:rPr lang="en-US" b="1" dirty="0" smtClean="0"/>
              <a:t>Plagiarism is the practice of claiming, or implying, original authorship, or incorporating material from someone else's written or creative work in whole or in part, into ones own,</a:t>
            </a:r>
            <a:r>
              <a:rPr lang="pt-PT" b="1" dirty="0" err="1" smtClean="0"/>
              <a:t>without</a:t>
            </a:r>
            <a:r>
              <a:rPr lang="pt-PT" b="1" dirty="0" smtClean="0"/>
              <a:t> </a:t>
            </a:r>
            <a:r>
              <a:rPr lang="pt-PT" b="1" dirty="0" err="1" smtClean="0"/>
              <a:t>adequate</a:t>
            </a:r>
            <a:r>
              <a:rPr lang="pt-PT" b="1" dirty="0" smtClean="0"/>
              <a:t> </a:t>
            </a:r>
            <a:r>
              <a:rPr lang="pt-PT" b="1" dirty="0" err="1" smtClean="0"/>
              <a:t>acknowledgment</a:t>
            </a:r>
            <a:r>
              <a:rPr lang="pt-PT" b="1" dirty="0" smtClean="0"/>
              <a:t>.</a:t>
            </a:r>
          </a:p>
          <a:p>
            <a:endParaRPr lang="pt-PT" b="1" dirty="0" smtClean="0"/>
          </a:p>
          <a:p>
            <a:r>
              <a:rPr lang="en-US" b="1" dirty="0" smtClean="0"/>
              <a:t>Within academia, plagiarism by students, professors, or researchers is considered academic dishonesty or academic fraud and offenders are subject to academic censure</a:t>
            </a:r>
          </a:p>
          <a:p>
            <a:pPr>
              <a:buNone/>
            </a:pPr>
            <a:r>
              <a:rPr lang="pt-PT" b="1" dirty="0" smtClean="0"/>
              <a:t>(</a:t>
            </a:r>
            <a:r>
              <a:rPr lang="pt-PT" b="1" dirty="0" err="1" smtClean="0"/>
              <a:t>from</a:t>
            </a:r>
            <a:r>
              <a:rPr lang="pt-PT" b="1" dirty="0" smtClean="0"/>
              <a:t> </a:t>
            </a:r>
            <a:r>
              <a:rPr lang="pt-PT" b="1" dirty="0" err="1" smtClean="0"/>
              <a:t>wikipedia</a:t>
            </a:r>
            <a:r>
              <a:rPr lang="pt-PT" b="1" dirty="0" smtClean="0"/>
              <a:t>)</a:t>
            </a:r>
            <a:endParaRPr lang="pt-PT" b="1" dirty="0"/>
          </a:p>
        </p:txBody>
      </p:sp>
    </p:spTree>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ção de Conteúdo 6"/>
          <p:cNvSpPr>
            <a:spLocks noGrp="1"/>
          </p:cNvSpPr>
          <p:nvPr>
            <p:ph idx="1"/>
          </p:nvPr>
        </p:nvSpPr>
        <p:spPr>
          <a:xfrm>
            <a:off x="1000100" y="530352"/>
            <a:ext cx="7686700" cy="5684730"/>
          </a:xfrm>
        </p:spPr>
        <p:txBody>
          <a:bodyPr>
            <a:normAutofit fontScale="32500" lnSpcReduction="20000"/>
          </a:bodyPr>
          <a:lstStyle/>
          <a:p>
            <a:r>
              <a:rPr lang="pt-PT" sz="11200" b="1" dirty="0" err="1" smtClean="0"/>
              <a:t>My</a:t>
            </a:r>
            <a:r>
              <a:rPr lang="pt-PT" sz="11200" b="1" dirty="0" smtClean="0"/>
              <a:t> </a:t>
            </a:r>
            <a:r>
              <a:rPr lang="pt-PT" sz="11200" b="1" dirty="0" err="1" smtClean="0"/>
              <a:t>best</a:t>
            </a:r>
            <a:r>
              <a:rPr lang="pt-PT" sz="11200" b="1" dirty="0" smtClean="0"/>
              <a:t> </a:t>
            </a:r>
            <a:r>
              <a:rPr lang="pt-PT" sz="11200" b="1" dirty="0" err="1" smtClean="0"/>
              <a:t>friend</a:t>
            </a:r>
            <a:r>
              <a:rPr lang="pt-PT" sz="11200" b="1" dirty="0" smtClean="0"/>
              <a:t>!!</a:t>
            </a:r>
          </a:p>
          <a:p>
            <a:pPr>
              <a:buNone/>
            </a:pPr>
            <a:endParaRPr lang="pt-PT" dirty="0" smtClean="0"/>
          </a:p>
          <a:p>
            <a:r>
              <a:rPr lang="en-US" dirty="0" smtClean="0">
                <a:solidFill>
                  <a:srgbClr val="FF0000"/>
                </a:solidFill>
              </a:rPr>
              <a:t>Some of the fast food can (Link) [...] be quite delicious and it is (Link) [...] almost always inexpensive</a:t>
            </a:r>
          </a:p>
          <a:p>
            <a:r>
              <a:rPr lang="en-US" dirty="0" smtClean="0">
                <a:solidFill>
                  <a:srgbClr val="FF0000"/>
                </a:solidFill>
              </a:rPr>
              <a:t>The restaurant chain [...] may lack interesting variety but you (Link) [...] will usually be assured of good</a:t>
            </a:r>
          </a:p>
          <a:p>
            <a:r>
              <a:rPr lang="en-US" dirty="0" smtClean="0">
                <a:solidFill>
                  <a:srgbClr val="FF0000"/>
                </a:solidFill>
              </a:rPr>
              <a:t>(Link) [...] service consistent quality and clean facilities [...] When you visit different restaurants</a:t>
            </a:r>
          </a:p>
          <a:p>
            <a:r>
              <a:rPr lang="en-US" dirty="0" smtClean="0">
                <a:solidFill>
                  <a:srgbClr val="FF0000"/>
                </a:solidFill>
              </a:rPr>
              <a:t>belonging (Link) [...] to the same fast-food chain the (Link) [...] menu and food are pretty much (Link)</a:t>
            </a:r>
          </a:p>
          <a:p>
            <a:r>
              <a:rPr lang="en-US" dirty="0" smtClean="0">
                <a:solidFill>
                  <a:srgbClr val="FF0000"/>
                </a:solidFill>
              </a:rPr>
              <a:t>[...] the same But is it </a:t>
            </a:r>
            <a:r>
              <a:rPr lang="en-US" dirty="0" err="1" smtClean="0">
                <a:solidFill>
                  <a:srgbClr val="FF0000"/>
                </a:solidFill>
              </a:rPr>
              <a:t>realy</a:t>
            </a:r>
            <a:r>
              <a:rPr lang="en-US" dirty="0" smtClean="0">
                <a:solidFill>
                  <a:srgbClr val="FF0000"/>
                </a:solidFill>
              </a:rPr>
              <a:t> [...] the same ( </a:t>
            </a:r>
            <a:r>
              <a:rPr lang="en-US" dirty="0" err="1" smtClean="0">
                <a:solidFill>
                  <a:srgbClr val="FF0000"/>
                </a:solidFill>
              </a:rPr>
              <a:t>bookrags</a:t>
            </a:r>
            <a:r>
              <a:rPr lang="en-US" dirty="0" smtClean="0">
                <a:solidFill>
                  <a:srgbClr val="FF0000"/>
                </a:solidFill>
              </a:rPr>
              <a:t> com/research/1920s-food-and-drink-bbbb-02/</a:t>
            </a:r>
            <a:r>
              <a:rPr lang="en-US" dirty="0" err="1" smtClean="0">
                <a:solidFill>
                  <a:srgbClr val="FF0000"/>
                </a:solidFill>
              </a:rPr>
              <a:t>fastfood</a:t>
            </a:r>
            <a:r>
              <a:rPr lang="en-US" dirty="0" smtClean="0">
                <a:solidFill>
                  <a:srgbClr val="FF0000"/>
                </a:solidFill>
              </a:rPr>
              <a:t>-</a:t>
            </a:r>
          </a:p>
          <a:p>
            <a:r>
              <a:rPr lang="pt-PT" dirty="0" smtClean="0">
                <a:solidFill>
                  <a:srgbClr val="FF0000"/>
                </a:solidFill>
              </a:rPr>
              <a:t>bbbb-02 </a:t>
            </a:r>
            <a:r>
              <a:rPr lang="pt-PT" dirty="0" err="1" smtClean="0">
                <a:solidFill>
                  <a:srgbClr val="FF0000"/>
                </a:solidFill>
              </a:rPr>
              <a:t>html</a:t>
            </a:r>
            <a:r>
              <a:rPr lang="pt-PT" dirty="0" smtClean="0">
                <a:solidFill>
                  <a:srgbClr val="FF0000"/>
                </a:solidFill>
              </a:rPr>
              <a:t>) [...] ( </a:t>
            </a:r>
            <a:r>
              <a:rPr lang="pt-PT" dirty="0" err="1" smtClean="0">
                <a:solidFill>
                  <a:srgbClr val="FF0000"/>
                </a:solidFill>
              </a:rPr>
              <a:t>mcdonalds</a:t>
            </a:r>
            <a:r>
              <a:rPr lang="pt-PT" dirty="0" smtClean="0">
                <a:solidFill>
                  <a:srgbClr val="FF0000"/>
                </a:solidFill>
              </a:rPr>
              <a:t> com/</a:t>
            </a:r>
            <a:r>
              <a:rPr lang="pt-PT" dirty="0" err="1" smtClean="0">
                <a:solidFill>
                  <a:srgbClr val="FF0000"/>
                </a:solidFill>
              </a:rPr>
              <a:t>corp</a:t>
            </a:r>
            <a:r>
              <a:rPr lang="pt-PT" dirty="0" smtClean="0">
                <a:solidFill>
                  <a:srgbClr val="FF0000"/>
                </a:solidFill>
              </a:rPr>
              <a:t>/</a:t>
            </a:r>
            <a:r>
              <a:rPr lang="pt-PT" dirty="0" err="1" smtClean="0">
                <a:solidFill>
                  <a:srgbClr val="FF0000"/>
                </a:solidFill>
              </a:rPr>
              <a:t>about</a:t>
            </a:r>
            <a:r>
              <a:rPr lang="pt-PT" dirty="0" smtClean="0">
                <a:solidFill>
                  <a:srgbClr val="FF0000"/>
                </a:solidFill>
              </a:rPr>
              <a:t>/mcd_history_pg1 </a:t>
            </a:r>
            <a:r>
              <a:rPr lang="pt-PT" dirty="0" err="1" smtClean="0">
                <a:solidFill>
                  <a:srgbClr val="FF0000"/>
                </a:solidFill>
              </a:rPr>
              <a:t>html</a:t>
            </a:r>
            <a:r>
              <a:rPr lang="pt-PT" dirty="0" smtClean="0">
                <a:solidFill>
                  <a:srgbClr val="FF0000"/>
                </a:solidFill>
              </a:rPr>
              <a:t>) 1 </a:t>
            </a:r>
            <a:r>
              <a:rPr lang="pt-PT" dirty="0" err="1" smtClean="0">
                <a:solidFill>
                  <a:srgbClr val="FF0000"/>
                </a:solidFill>
              </a:rPr>
              <a:t>Fast</a:t>
            </a:r>
            <a:r>
              <a:rPr lang="pt-PT" dirty="0" smtClean="0">
                <a:solidFill>
                  <a:srgbClr val="FF0000"/>
                </a:solidFill>
              </a:rPr>
              <a:t> [...] </a:t>
            </a:r>
            <a:r>
              <a:rPr lang="pt-PT" dirty="0" err="1" smtClean="0">
                <a:solidFill>
                  <a:srgbClr val="FF0000"/>
                </a:solidFill>
              </a:rPr>
              <a:t>food</a:t>
            </a:r>
            <a:endParaRPr lang="pt-PT" dirty="0" smtClean="0">
              <a:solidFill>
                <a:srgbClr val="FF0000"/>
              </a:solidFill>
            </a:endParaRPr>
          </a:p>
          <a:p>
            <a:r>
              <a:rPr lang="en-US" dirty="0" smtClean="0">
                <a:solidFill>
                  <a:srgbClr val="FF0000"/>
                </a:solidFill>
              </a:rPr>
              <a:t>differences between Britain and USA [...] English people like to spend their (Link) [...] free time in</a:t>
            </a:r>
          </a:p>
          <a:p>
            <a:r>
              <a:rPr lang="en-US" dirty="0" smtClean="0">
                <a:solidFill>
                  <a:srgbClr val="FF0000"/>
                </a:solidFill>
              </a:rPr>
              <a:t>numerous pubs where (Link) [...] they can have a glass of (Link) [...] beer and talk about different</a:t>
            </a:r>
          </a:p>
          <a:p>
            <a:r>
              <a:rPr lang="en-US" dirty="0" smtClean="0">
                <a:solidFill>
                  <a:srgbClr val="FF0000"/>
                </a:solidFill>
              </a:rPr>
              <a:t>things (Link) [...] with their friends Though they eat [...] eggs and bacon with toasts for (Link) [...]</a:t>
            </a:r>
          </a:p>
          <a:p>
            <a:r>
              <a:rPr lang="en-US" dirty="0" smtClean="0">
                <a:solidFill>
                  <a:srgbClr val="FF0000"/>
                </a:solidFill>
              </a:rPr>
              <a:t>breakfast pudding or apple pie for (Link) [...] dessert but also in Britain eats [...] more fast food than any</a:t>
            </a:r>
          </a:p>
          <a:p>
            <a:r>
              <a:rPr lang="en-US" dirty="0" smtClean="0">
                <a:solidFill>
                  <a:srgbClr val="FF0000"/>
                </a:solidFill>
              </a:rPr>
              <a:t>other (Link) [...] country in Europe There are some [...] important differences between fast food in (Link)</a:t>
            </a:r>
          </a:p>
          <a:p>
            <a:r>
              <a:rPr lang="en-US" dirty="0" smtClean="0">
                <a:solidFill>
                  <a:srgbClr val="FF0000"/>
                </a:solidFill>
              </a:rPr>
              <a:t>[...] the USA and Canada compared to (Link) [...] Britain Unlike in Britain fast food [...] restaurants in the</a:t>
            </a:r>
          </a:p>
          <a:p>
            <a:r>
              <a:rPr lang="en-US" dirty="0" smtClean="0">
                <a:solidFill>
                  <a:srgbClr val="FF0000"/>
                </a:solidFill>
              </a:rPr>
              <a:t>USA and Canada (Link) [...] tend to be located outside the (Link) [...] </a:t>
            </a:r>
            <a:r>
              <a:rPr lang="en-US" dirty="0" err="1" smtClean="0">
                <a:solidFill>
                  <a:srgbClr val="FF0000"/>
                </a:solidFill>
              </a:rPr>
              <a:t>centres</a:t>
            </a:r>
            <a:r>
              <a:rPr lang="en-US" dirty="0" smtClean="0">
                <a:solidFill>
                  <a:srgbClr val="FF0000"/>
                </a:solidFill>
              </a:rPr>
              <a:t> of towns They are usually</a:t>
            </a:r>
          </a:p>
          <a:p>
            <a:r>
              <a:rPr lang="en-US" dirty="0" smtClean="0">
                <a:solidFill>
                  <a:srgbClr val="FF0000"/>
                </a:solidFill>
              </a:rPr>
              <a:t>(Link) [...] found on the main roads leading (Link) [...] in and out of town especially (Link) [...] near</a:t>
            </a:r>
          </a:p>
          <a:p>
            <a:r>
              <a:rPr lang="en-US" dirty="0" smtClean="0">
                <a:solidFill>
                  <a:srgbClr val="FF0000"/>
                </a:solidFill>
              </a:rPr>
              <a:t>Interstate and freeway exits On (Link) [...] toll-free highways there are no service (Link) [...] areas in the</a:t>
            </a:r>
          </a:p>
          <a:p>
            <a:r>
              <a:rPr lang="en-US" dirty="0" smtClean="0">
                <a:solidFill>
                  <a:srgbClr val="FF0000"/>
                </a:solidFill>
              </a:rPr>
              <a:t>USA or Canada (Link) [...] so the highway traffic uses the (Link) [...] same services such as restaurants</a:t>
            </a:r>
          </a:p>
          <a:p>
            <a:r>
              <a:rPr lang="en-US" dirty="0" smtClean="0">
                <a:solidFill>
                  <a:srgbClr val="FF0000"/>
                </a:solidFill>
              </a:rPr>
              <a:t>and (Link) [...] gas stations (petrol stations) as the (Link) [...] people in each town In the [...] USA and</a:t>
            </a:r>
          </a:p>
          <a:p>
            <a:r>
              <a:rPr lang="en-US" dirty="0" smtClean="0">
                <a:solidFill>
                  <a:srgbClr val="FF0000"/>
                </a:solidFill>
              </a:rPr>
              <a:t>Canada each fast food (Link) [...] restaurant is normally a separate detached (Link) [...] building in the</a:t>
            </a:r>
          </a:p>
          <a:p>
            <a:r>
              <a:rPr lang="en-US" dirty="0" smtClean="0">
                <a:solidFill>
                  <a:srgbClr val="FF0000"/>
                </a:solidFill>
              </a:rPr>
              <a:t>chain's own architectural (Link) [...] style with its own large free (Link) [...] outdoor car park surrounding</a:t>
            </a:r>
          </a:p>
          <a:p>
            <a:r>
              <a:rPr lang="en-US" dirty="0" smtClean="0">
                <a:solidFill>
                  <a:srgbClr val="FF0000"/>
                </a:solidFill>
              </a:rPr>
              <a:t>it Almost (Link) [...] all fast food restaurants have drive-</a:t>
            </a:r>
            <a:r>
              <a:rPr lang="en-US" dirty="0" err="1" smtClean="0">
                <a:solidFill>
                  <a:srgbClr val="FF0000"/>
                </a:solidFill>
              </a:rPr>
              <a:t>thru's</a:t>
            </a:r>
            <a:r>
              <a:rPr lang="en-US" dirty="0" smtClean="0">
                <a:solidFill>
                  <a:srgbClr val="FF0000"/>
                </a:solidFill>
              </a:rPr>
              <a:t> (Link) [...] for the takeaway trade As in [...]</a:t>
            </a:r>
          </a:p>
          <a:p>
            <a:r>
              <a:rPr lang="en-US" dirty="0" smtClean="0">
                <a:solidFill>
                  <a:srgbClr val="FF0000"/>
                </a:solidFill>
              </a:rPr>
              <a:t>Britain the majority of fast food (Link) [...] restaurant chains target their advertising at (Link) [...] young</a:t>
            </a:r>
          </a:p>
          <a:p>
            <a:r>
              <a:rPr lang="en-US" dirty="0" smtClean="0">
                <a:solidFill>
                  <a:srgbClr val="FF0000"/>
                </a:solidFill>
              </a:rPr>
              <a:t>children believing that in most (Link) [...] cases they make the decision as (Link) [...] to where a family</a:t>
            </a:r>
          </a:p>
          <a:p>
            <a:r>
              <a:rPr lang="en-US" dirty="0" smtClean="0">
                <a:solidFill>
                  <a:srgbClr val="FF0000"/>
                </a:solidFill>
              </a:rPr>
              <a:t>eats However (Link) [...] fast food restaurants in the USA (Link) [...] and Canada are widely used by</a:t>
            </a:r>
          </a:p>
          <a:p>
            <a:r>
              <a:rPr lang="en-US" dirty="0" smtClean="0">
                <a:solidFill>
                  <a:srgbClr val="FF0000"/>
                </a:solidFill>
              </a:rPr>
              <a:t>(Link) [...] all ages and all classes for (Link) [...] breakfast lunch and evening meal The (Link) [...]</a:t>
            </a:r>
          </a:p>
          <a:p>
            <a:r>
              <a:rPr lang="en-US" dirty="0" smtClean="0">
                <a:solidFill>
                  <a:srgbClr val="FF0000"/>
                </a:solidFill>
              </a:rPr>
              <a:t>ignorant snobbish rejection of fast food (Link) [...] by some people in Britain very (Link) [...] largely does</a:t>
            </a:r>
          </a:p>
          <a:p>
            <a:r>
              <a:rPr lang="en-US" dirty="0" smtClean="0">
                <a:solidFill>
                  <a:srgbClr val="FF0000"/>
                </a:solidFill>
              </a:rPr>
              <a:t>not apply in the (Link) [...] USA or Canada Many of the [...] fast food chains in the USA (Link) [...] and</a:t>
            </a:r>
          </a:p>
          <a:p>
            <a:r>
              <a:rPr lang="en-US" dirty="0" smtClean="0">
                <a:solidFill>
                  <a:srgbClr val="FF0000"/>
                </a:solidFill>
              </a:rPr>
              <a:t>Canada prepare hot food only (Link) [...] when it is ordered using the (Link) [...] order number system</a:t>
            </a:r>
          </a:p>
          <a:p>
            <a:r>
              <a:rPr lang="en-US" dirty="0" smtClean="0">
                <a:solidFill>
                  <a:srgbClr val="FF0000"/>
                </a:solidFill>
              </a:rPr>
              <a:t>When you order (Link) [...] and pay you are given a (Link) [...] receipt with your order number</a:t>
            </a:r>
          </a:p>
          <a:p>
            <a:r>
              <a:rPr lang="en-US" dirty="0" smtClean="0">
                <a:solidFill>
                  <a:srgbClr val="FF0000"/>
                </a:solidFill>
              </a:rPr>
              <a:t>prominently (Link) [...] marked on it When your order (Link) [...] is ready your order number is (Link) [...]</a:t>
            </a:r>
          </a:p>
          <a:p>
            <a:r>
              <a:rPr lang="en-US" dirty="0" smtClean="0">
                <a:solidFill>
                  <a:srgbClr val="FF0000"/>
                </a:solidFill>
              </a:rPr>
              <a:t>announced In the USA and Canada [...] more than adequate seating and tables (Link) [...]</a:t>
            </a:r>
            <a:endParaRPr lang="pt-PT" dirty="0">
              <a:solidFill>
                <a:srgbClr val="FF0000"/>
              </a:solidFill>
            </a:endParaRPr>
          </a:p>
        </p:txBody>
      </p:sp>
    </p:spTree>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lstStyle/>
          <a:p>
            <a:r>
              <a:rPr lang="pt-PT" b="1" dirty="0" err="1" smtClean="0"/>
              <a:t>Your</a:t>
            </a:r>
            <a:r>
              <a:rPr lang="pt-PT" b="1" dirty="0" smtClean="0"/>
              <a:t> </a:t>
            </a:r>
            <a:r>
              <a:rPr lang="pt-PT" b="1" dirty="0" err="1" smtClean="0"/>
              <a:t>best</a:t>
            </a:r>
            <a:r>
              <a:rPr lang="pt-PT" b="1" dirty="0" smtClean="0"/>
              <a:t> </a:t>
            </a:r>
            <a:r>
              <a:rPr lang="pt-PT" b="1" dirty="0" err="1" smtClean="0"/>
              <a:t>friend</a:t>
            </a:r>
            <a:r>
              <a:rPr lang="pt-PT" b="1" dirty="0" smtClean="0"/>
              <a:t> – </a:t>
            </a:r>
            <a:r>
              <a:rPr lang="pt-PT" b="1" dirty="0" err="1" smtClean="0"/>
              <a:t>Plagiarism</a:t>
            </a:r>
            <a:r>
              <a:rPr lang="pt-PT" b="1" dirty="0" smtClean="0"/>
              <a:t> </a:t>
            </a:r>
            <a:r>
              <a:rPr lang="pt-PT" b="1" dirty="0" err="1" smtClean="0"/>
              <a:t>checker</a:t>
            </a:r>
            <a:endParaRPr lang="pt-PT" b="1" dirty="0" smtClean="0"/>
          </a:p>
          <a:p>
            <a:endParaRPr lang="pt-PT" b="1" dirty="0" smtClean="0"/>
          </a:p>
          <a:p>
            <a:pPr>
              <a:buNone/>
            </a:pPr>
            <a:endParaRPr lang="pt-PT" b="1" dirty="0"/>
          </a:p>
        </p:txBody>
      </p:sp>
      <p:pic>
        <p:nvPicPr>
          <p:cNvPr id="3074" name="Picture 2"/>
          <p:cNvPicPr>
            <a:picLocks noChangeAspect="1" noChangeArrowheads="1"/>
          </p:cNvPicPr>
          <p:nvPr/>
        </p:nvPicPr>
        <p:blipFill>
          <a:blip r:embed="rId2" cstate="print"/>
          <a:srcRect/>
          <a:stretch>
            <a:fillRect/>
          </a:stretch>
        </p:blipFill>
        <p:spPr bwMode="auto">
          <a:xfrm>
            <a:off x="1142976" y="1357298"/>
            <a:ext cx="6786610" cy="4214842"/>
          </a:xfrm>
          <a:prstGeom prst="rect">
            <a:avLst/>
          </a:prstGeom>
          <a:noFill/>
          <a:ln w="9525">
            <a:noFill/>
            <a:miter lim="800000"/>
            <a:headEnd/>
            <a:tailEnd/>
          </a:ln>
          <a:effectLst/>
        </p:spPr>
      </p:pic>
    </p:spTree>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ítulo 1"/>
          <p:cNvSpPr>
            <a:spLocks noGrp="1"/>
          </p:cNvSpPr>
          <p:nvPr>
            <p:ph type="title"/>
          </p:nvPr>
        </p:nvSpPr>
        <p:spPr>
          <a:xfrm>
            <a:off x="357158" y="428604"/>
            <a:ext cx="8183880" cy="1051560"/>
          </a:xfrm>
        </p:spPr>
        <p:txBody>
          <a:bodyPr/>
          <a:lstStyle/>
          <a:p>
            <a:pPr eaLnBrk="1" hangingPunct="1"/>
            <a:r>
              <a:rPr lang="pt-PT" b="1" dirty="0" smtClean="0">
                <a:solidFill>
                  <a:srgbClr val="FF0000"/>
                </a:solidFill>
              </a:rPr>
              <a:t>THAT‘S ALL FOLKS!</a:t>
            </a:r>
            <a:endParaRPr lang="pt-PT" dirty="0" smtClean="0">
              <a:solidFill>
                <a:srgbClr val="FF0000"/>
              </a:solidFill>
            </a:endParaRPr>
          </a:p>
        </p:txBody>
      </p:sp>
      <p:pic>
        <p:nvPicPr>
          <p:cNvPr id="38915" name="Picture 2"/>
          <p:cNvPicPr>
            <a:picLocks noGrp="1" noChangeAspect="1" noChangeArrowheads="1"/>
          </p:cNvPicPr>
          <p:nvPr>
            <p:ph idx="1"/>
          </p:nvPr>
        </p:nvPicPr>
        <p:blipFill>
          <a:blip r:embed="rId2" cstate="print"/>
          <a:srcRect/>
          <a:stretch>
            <a:fillRect/>
          </a:stretch>
        </p:blipFill>
        <p:spPr>
          <a:xfrm>
            <a:off x="4643438" y="1643063"/>
            <a:ext cx="3857625" cy="2728912"/>
          </a:xfrm>
        </p:spPr>
      </p:pic>
      <p:sp>
        <p:nvSpPr>
          <p:cNvPr id="38916" name="CaixaDeTexto 4"/>
          <p:cNvSpPr txBox="1">
            <a:spLocks noChangeArrowheads="1"/>
          </p:cNvSpPr>
          <p:nvPr/>
        </p:nvSpPr>
        <p:spPr bwMode="auto">
          <a:xfrm>
            <a:off x="428596" y="2214554"/>
            <a:ext cx="4143403" cy="4154984"/>
          </a:xfrm>
          <a:prstGeom prst="rect">
            <a:avLst/>
          </a:prstGeom>
          <a:noFill/>
          <a:ln w="9525">
            <a:noFill/>
            <a:miter lim="800000"/>
            <a:headEnd/>
            <a:tailEnd/>
          </a:ln>
        </p:spPr>
        <p:txBody>
          <a:bodyPr wrap="square">
            <a:spAutoFit/>
          </a:bodyPr>
          <a:lstStyle/>
          <a:p>
            <a:r>
              <a:rPr lang="pt-PT" sz="2800" b="1" dirty="0" err="1">
                <a:solidFill>
                  <a:srgbClr val="FF0000"/>
                </a:solidFill>
                <a:latin typeface="Perpetua" pitchFamily="18" charset="0"/>
              </a:rPr>
              <a:t>If</a:t>
            </a:r>
            <a:r>
              <a:rPr lang="pt-PT" sz="2800" b="1" dirty="0">
                <a:solidFill>
                  <a:srgbClr val="FF0000"/>
                </a:solidFill>
                <a:latin typeface="Perpetua" pitchFamily="18" charset="0"/>
              </a:rPr>
              <a:t>  </a:t>
            </a:r>
            <a:r>
              <a:rPr lang="pt-PT" sz="2800" b="1" dirty="0" err="1">
                <a:solidFill>
                  <a:srgbClr val="FF0000"/>
                </a:solidFill>
                <a:latin typeface="Perpetua" pitchFamily="18" charset="0"/>
              </a:rPr>
              <a:t>you</a:t>
            </a:r>
            <a:r>
              <a:rPr lang="pt-PT" sz="2800" b="1" dirty="0">
                <a:solidFill>
                  <a:srgbClr val="FF0000"/>
                </a:solidFill>
                <a:latin typeface="Perpetua" pitchFamily="18" charset="0"/>
              </a:rPr>
              <a:t> </a:t>
            </a:r>
            <a:r>
              <a:rPr lang="pt-PT" sz="2800" b="1" dirty="0" err="1">
                <a:solidFill>
                  <a:srgbClr val="FF0000"/>
                </a:solidFill>
                <a:latin typeface="Perpetua" pitchFamily="18" charset="0"/>
              </a:rPr>
              <a:t>have</a:t>
            </a:r>
            <a:r>
              <a:rPr lang="pt-PT" sz="2800" b="1" dirty="0">
                <a:solidFill>
                  <a:srgbClr val="FF0000"/>
                </a:solidFill>
                <a:latin typeface="Perpetua" pitchFamily="18" charset="0"/>
              </a:rPr>
              <a:t> some </a:t>
            </a:r>
            <a:r>
              <a:rPr lang="pt-PT" sz="2800" b="1" dirty="0" err="1">
                <a:solidFill>
                  <a:srgbClr val="FF0000"/>
                </a:solidFill>
                <a:latin typeface="Perpetua" pitchFamily="18" charset="0"/>
              </a:rPr>
              <a:t>questions</a:t>
            </a:r>
            <a:r>
              <a:rPr lang="pt-PT" sz="2800" b="1" dirty="0">
                <a:solidFill>
                  <a:srgbClr val="FF0000"/>
                </a:solidFill>
                <a:latin typeface="Perpetua" pitchFamily="18" charset="0"/>
              </a:rPr>
              <a:t>, </a:t>
            </a:r>
            <a:r>
              <a:rPr lang="pt-PT" sz="2800" b="1" dirty="0" err="1">
                <a:solidFill>
                  <a:srgbClr val="FF0000"/>
                </a:solidFill>
                <a:latin typeface="Perpetua" pitchFamily="18" charset="0"/>
              </a:rPr>
              <a:t>please</a:t>
            </a:r>
            <a:r>
              <a:rPr lang="pt-PT" sz="2800" b="1" dirty="0">
                <a:solidFill>
                  <a:srgbClr val="FF0000"/>
                </a:solidFill>
                <a:latin typeface="Perpetua" pitchFamily="18" charset="0"/>
              </a:rPr>
              <a:t>  </a:t>
            </a:r>
            <a:r>
              <a:rPr lang="pt-PT" sz="2800" b="1" dirty="0" err="1">
                <a:solidFill>
                  <a:srgbClr val="FF0000"/>
                </a:solidFill>
                <a:latin typeface="Perpetua" pitchFamily="18" charset="0"/>
              </a:rPr>
              <a:t>feel</a:t>
            </a:r>
            <a:r>
              <a:rPr lang="pt-PT" sz="2800" b="1" dirty="0">
                <a:solidFill>
                  <a:srgbClr val="FF0000"/>
                </a:solidFill>
                <a:latin typeface="Perpetua" pitchFamily="18" charset="0"/>
              </a:rPr>
              <a:t> </a:t>
            </a:r>
            <a:r>
              <a:rPr lang="pt-PT" sz="2800" b="1" dirty="0" err="1">
                <a:solidFill>
                  <a:srgbClr val="FF0000"/>
                </a:solidFill>
                <a:latin typeface="Perpetua" pitchFamily="18" charset="0"/>
              </a:rPr>
              <a:t>free</a:t>
            </a:r>
            <a:r>
              <a:rPr lang="pt-PT" sz="2800" b="1" dirty="0">
                <a:solidFill>
                  <a:srgbClr val="FF0000"/>
                </a:solidFill>
                <a:latin typeface="Perpetua" pitchFamily="18" charset="0"/>
              </a:rPr>
              <a:t> to </a:t>
            </a:r>
            <a:r>
              <a:rPr lang="pt-PT" sz="2800" b="1" dirty="0" err="1">
                <a:solidFill>
                  <a:srgbClr val="FF0000"/>
                </a:solidFill>
                <a:latin typeface="Perpetua" pitchFamily="18" charset="0"/>
              </a:rPr>
              <a:t>contact</a:t>
            </a:r>
            <a:r>
              <a:rPr lang="pt-PT" sz="2800" b="1" dirty="0">
                <a:solidFill>
                  <a:srgbClr val="FF0000"/>
                </a:solidFill>
                <a:latin typeface="Perpetua" pitchFamily="18" charset="0"/>
              </a:rPr>
              <a:t> me:</a:t>
            </a:r>
          </a:p>
          <a:p>
            <a:endParaRPr lang="pt-PT" sz="2800" b="1" dirty="0">
              <a:solidFill>
                <a:srgbClr val="FF0000"/>
              </a:solidFill>
              <a:latin typeface="Perpetua" pitchFamily="18" charset="0"/>
            </a:endParaRPr>
          </a:p>
          <a:p>
            <a:endParaRPr lang="pt-PT" sz="2800" b="1" dirty="0" smtClean="0">
              <a:solidFill>
                <a:srgbClr val="FF0000"/>
              </a:solidFill>
              <a:latin typeface="Perpetua" pitchFamily="18" charset="0"/>
            </a:endParaRPr>
          </a:p>
          <a:p>
            <a:endParaRPr lang="pt-PT" sz="2800" b="1" dirty="0">
              <a:solidFill>
                <a:srgbClr val="FF0000"/>
              </a:solidFill>
              <a:latin typeface="Perpetua" pitchFamily="18" charset="0"/>
            </a:endParaRPr>
          </a:p>
          <a:p>
            <a:r>
              <a:rPr lang="pt-PT" sz="2400" b="1" dirty="0" err="1" smtClean="0">
                <a:solidFill>
                  <a:srgbClr val="FF0000"/>
                </a:solidFill>
                <a:latin typeface="Perpetua" pitchFamily="18" charset="0"/>
              </a:rPr>
              <a:t>Pedrocoelhoso.rp@gmail.com</a:t>
            </a:r>
            <a:endParaRPr lang="pt-PT" sz="2400" b="1" dirty="0">
              <a:solidFill>
                <a:srgbClr val="FF0000"/>
              </a:solidFill>
              <a:latin typeface="Perpetua" pitchFamily="18" charset="0"/>
            </a:endParaRPr>
          </a:p>
          <a:p>
            <a:endParaRPr lang="pt-PT" dirty="0">
              <a:latin typeface="Perpetua" pitchFamily="18" charset="0"/>
            </a:endParaRPr>
          </a:p>
          <a:p>
            <a:endParaRPr lang="pt-PT" dirty="0">
              <a:latin typeface="Perpetua" pitchFamily="18" charset="0"/>
            </a:endParaRPr>
          </a:p>
          <a:p>
            <a:endParaRPr lang="pt-PT" dirty="0">
              <a:latin typeface="Perpetua" pitchFamily="18" charset="0"/>
            </a:endParaRPr>
          </a:p>
          <a:p>
            <a:endParaRPr lang="pt-PT" dirty="0">
              <a:latin typeface="Perpetua" pitchFamily="18" charset="0"/>
            </a:endParaRPr>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a:xfrm>
            <a:off x="428625" y="5000625"/>
            <a:ext cx="8229600" cy="1214438"/>
          </a:xfrm>
        </p:spPr>
        <p:txBody>
          <a:bodyPr/>
          <a:lstStyle/>
          <a:p>
            <a:pPr eaLnBrk="1" hangingPunct="1"/>
            <a:r>
              <a:rPr lang="pt-PT" b="1" dirty="0" smtClean="0">
                <a:solidFill>
                  <a:srgbClr val="FF0000"/>
                </a:solidFill>
              </a:rPr>
              <a:t>    “THINK OUTSIDE THE BOX”</a:t>
            </a:r>
          </a:p>
        </p:txBody>
      </p:sp>
      <p:sp>
        <p:nvSpPr>
          <p:cNvPr id="9219" name="Marcador de Posição de Conteúdo 2"/>
          <p:cNvSpPr>
            <a:spLocks noGrp="1"/>
          </p:cNvSpPr>
          <p:nvPr>
            <p:ph idx="1"/>
          </p:nvPr>
        </p:nvSpPr>
        <p:spPr/>
        <p:txBody>
          <a:bodyPr/>
          <a:lstStyle/>
          <a:p>
            <a:pPr eaLnBrk="1" hangingPunct="1">
              <a:buFont typeface="Wingdings 2" pitchFamily="18" charset="2"/>
              <a:buNone/>
            </a:pPr>
            <a:endParaRPr lang="pt-PT" sz="4800" dirty="0" smtClean="0"/>
          </a:p>
          <a:p>
            <a:pPr eaLnBrk="1" hangingPunct="1">
              <a:buFont typeface="Wingdings 2" pitchFamily="18" charset="2"/>
              <a:buNone/>
            </a:pPr>
            <a:endParaRPr lang="pt-PT" sz="4800" dirty="0" smtClean="0"/>
          </a:p>
        </p:txBody>
      </p:sp>
      <p:pic>
        <p:nvPicPr>
          <p:cNvPr id="4" name="Imagem 3" descr="box.jpg"/>
          <p:cNvPicPr>
            <a:picLocks noChangeAspect="1"/>
          </p:cNvPicPr>
          <p:nvPr/>
        </p:nvPicPr>
        <p:blipFill>
          <a:blip r:embed="rId2" cstate="print"/>
          <a:stretch>
            <a:fillRect/>
          </a:stretch>
        </p:blipFill>
        <p:spPr>
          <a:xfrm>
            <a:off x="1714480" y="857232"/>
            <a:ext cx="5929354" cy="42481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429000" y="2000250"/>
            <a:ext cx="714375" cy="785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5" name="Oval 4"/>
          <p:cNvSpPr/>
          <p:nvPr/>
        </p:nvSpPr>
        <p:spPr>
          <a:xfrm>
            <a:off x="4214813" y="2000250"/>
            <a:ext cx="714375" cy="785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6" name="Oval 5"/>
          <p:cNvSpPr/>
          <p:nvPr/>
        </p:nvSpPr>
        <p:spPr>
          <a:xfrm>
            <a:off x="5000625" y="2000250"/>
            <a:ext cx="714375" cy="785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7" name="Oval 6"/>
          <p:cNvSpPr/>
          <p:nvPr/>
        </p:nvSpPr>
        <p:spPr>
          <a:xfrm>
            <a:off x="3429000" y="2928938"/>
            <a:ext cx="714375" cy="785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8" name="Oval 7"/>
          <p:cNvSpPr/>
          <p:nvPr/>
        </p:nvSpPr>
        <p:spPr>
          <a:xfrm>
            <a:off x="4214813" y="2928938"/>
            <a:ext cx="714375" cy="785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9" name="Oval 8"/>
          <p:cNvSpPr/>
          <p:nvPr/>
        </p:nvSpPr>
        <p:spPr>
          <a:xfrm>
            <a:off x="5000625" y="2928938"/>
            <a:ext cx="714375" cy="785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10" name="Oval 9"/>
          <p:cNvSpPr/>
          <p:nvPr/>
        </p:nvSpPr>
        <p:spPr>
          <a:xfrm>
            <a:off x="3429000" y="3786188"/>
            <a:ext cx="714375" cy="785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11" name="Oval 10"/>
          <p:cNvSpPr/>
          <p:nvPr/>
        </p:nvSpPr>
        <p:spPr>
          <a:xfrm>
            <a:off x="4214813" y="3786188"/>
            <a:ext cx="714375" cy="785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12" name="Oval 11"/>
          <p:cNvSpPr/>
          <p:nvPr/>
        </p:nvSpPr>
        <p:spPr>
          <a:xfrm>
            <a:off x="5000625" y="3786188"/>
            <a:ext cx="714375" cy="785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cxnSp>
        <p:nvCxnSpPr>
          <p:cNvPr id="16" name="Conexão recta 15"/>
          <p:cNvCxnSpPr/>
          <p:nvPr/>
        </p:nvCxnSpPr>
        <p:spPr>
          <a:xfrm rot="5400000" flipH="1" flipV="1">
            <a:off x="6643688" y="2357438"/>
            <a:ext cx="1587" cy="1587"/>
          </a:xfrm>
          <a:prstGeom prst="line">
            <a:avLst/>
          </a:prstGeom>
        </p:spPr>
        <p:style>
          <a:lnRef idx="1">
            <a:schemeClr val="accent1"/>
          </a:lnRef>
          <a:fillRef idx="0">
            <a:schemeClr val="accent1"/>
          </a:fillRef>
          <a:effectRef idx="0">
            <a:schemeClr val="accent1"/>
          </a:effectRef>
          <a:fontRef idx="minor">
            <a:schemeClr val="tx1"/>
          </a:fontRef>
        </p:style>
      </p:cxnSp>
      <p:sp>
        <p:nvSpPr>
          <p:cNvPr id="21" name="Seta para a direita 20"/>
          <p:cNvSpPr/>
          <p:nvPr/>
        </p:nvSpPr>
        <p:spPr>
          <a:xfrm>
            <a:off x="3714750" y="2071688"/>
            <a:ext cx="2928938" cy="28575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22" name="Seta para a direita 21"/>
          <p:cNvSpPr/>
          <p:nvPr/>
        </p:nvSpPr>
        <p:spPr>
          <a:xfrm rot="7985669" flipV="1">
            <a:off x="3099594" y="3496469"/>
            <a:ext cx="4008438" cy="24765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23" name="Seta para a direita 22"/>
          <p:cNvSpPr/>
          <p:nvPr/>
        </p:nvSpPr>
        <p:spPr>
          <a:xfrm rot="16200000" flipV="1">
            <a:off x="2326481" y="3536157"/>
            <a:ext cx="2987675" cy="35718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24" name="Seta para a direita 23"/>
          <p:cNvSpPr/>
          <p:nvPr/>
        </p:nvSpPr>
        <p:spPr>
          <a:xfrm rot="3017854">
            <a:off x="3367881" y="3361532"/>
            <a:ext cx="2928937" cy="28575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p:txBody>
          <a:bodyPr/>
          <a:lstStyle/>
          <a:p>
            <a:pPr eaLnBrk="1" hangingPunct="1"/>
            <a:r>
              <a:rPr lang="pt-PT" b="1" smtClean="0">
                <a:solidFill>
                  <a:srgbClr val="FF0000"/>
                </a:solidFill>
              </a:rPr>
              <a:t>AGENDA</a:t>
            </a:r>
          </a:p>
        </p:txBody>
      </p:sp>
      <p:sp>
        <p:nvSpPr>
          <p:cNvPr id="3" name="Marcador de Posição de Conteúdo 2"/>
          <p:cNvSpPr>
            <a:spLocks noGrp="1"/>
          </p:cNvSpPr>
          <p:nvPr>
            <p:ph idx="1"/>
          </p:nvPr>
        </p:nvSpPr>
        <p:spPr>
          <a:xfrm>
            <a:off x="457200" y="428604"/>
            <a:ext cx="8229600" cy="5000660"/>
          </a:xfrm>
        </p:spPr>
        <p:txBody>
          <a:bodyPr>
            <a:normAutofit fontScale="92500" lnSpcReduction="20000"/>
          </a:bodyPr>
          <a:lstStyle/>
          <a:p>
            <a:pPr marL="457200" indent="-457200" eaLnBrk="1" fontAlgn="auto" hangingPunct="1">
              <a:spcBef>
                <a:spcPts val="580"/>
              </a:spcBef>
              <a:spcAft>
                <a:spcPts val="0"/>
              </a:spcAft>
              <a:buFont typeface="Wingdings 2"/>
              <a:buAutoNum type="arabicPeriod"/>
              <a:defRPr/>
            </a:pPr>
            <a:endParaRPr lang="en-US" sz="2400" b="1" dirty="0" smtClean="0"/>
          </a:p>
          <a:p>
            <a:pPr marL="457200" indent="-457200" eaLnBrk="1" fontAlgn="auto" hangingPunct="1">
              <a:spcBef>
                <a:spcPts val="580"/>
              </a:spcBef>
              <a:spcAft>
                <a:spcPts val="0"/>
              </a:spcAft>
              <a:buFont typeface="Wingdings 2"/>
              <a:buAutoNum type="arabicPeriod"/>
              <a:defRPr/>
            </a:pPr>
            <a:endParaRPr lang="en-US" sz="2400" b="1" dirty="0" smtClean="0"/>
          </a:p>
          <a:p>
            <a:pPr marL="457200" indent="-457200" eaLnBrk="1" fontAlgn="auto" hangingPunct="1">
              <a:spcBef>
                <a:spcPts val="580"/>
              </a:spcBef>
              <a:spcAft>
                <a:spcPts val="0"/>
              </a:spcAft>
              <a:buFont typeface="Wingdings 2"/>
              <a:buAutoNum type="arabicPeriod"/>
              <a:defRPr/>
            </a:pPr>
            <a:endParaRPr lang="en-US" sz="2400" b="1" dirty="0" smtClean="0"/>
          </a:p>
          <a:p>
            <a:pPr marL="457200" indent="-457200" eaLnBrk="1" fontAlgn="auto" hangingPunct="1">
              <a:spcBef>
                <a:spcPts val="580"/>
              </a:spcBef>
              <a:spcAft>
                <a:spcPts val="0"/>
              </a:spcAft>
              <a:buFont typeface="Wingdings 2"/>
              <a:buAutoNum type="arabicPeriod"/>
              <a:defRPr/>
            </a:pPr>
            <a:r>
              <a:rPr lang="en-US" sz="2400" b="1" dirty="0" smtClean="0"/>
              <a:t>Short </a:t>
            </a:r>
            <a:r>
              <a:rPr lang="en-US" sz="2400" b="1" dirty="0"/>
              <a:t>background on me -more or less to break the ice between me and the audience (we are not that different</a:t>
            </a:r>
            <a:r>
              <a:rPr lang="en-US" sz="2400" b="1" dirty="0" smtClean="0"/>
              <a:t>).</a:t>
            </a:r>
          </a:p>
          <a:p>
            <a:pPr marL="457200" indent="-457200" eaLnBrk="1" fontAlgn="auto" hangingPunct="1">
              <a:spcBef>
                <a:spcPts val="580"/>
              </a:spcBef>
              <a:spcAft>
                <a:spcPts val="0"/>
              </a:spcAft>
              <a:buFont typeface="Wingdings 2"/>
              <a:buNone/>
              <a:defRPr/>
            </a:pPr>
            <a:endParaRPr lang="pt-PT" sz="2400" b="1" dirty="0" smtClean="0"/>
          </a:p>
          <a:p>
            <a:pPr marL="457200" indent="-457200" eaLnBrk="1" fontAlgn="auto" hangingPunct="1">
              <a:spcBef>
                <a:spcPts val="580"/>
              </a:spcBef>
              <a:spcAft>
                <a:spcPts val="0"/>
              </a:spcAft>
              <a:buFont typeface="Wingdings 2"/>
              <a:buAutoNum type="arabicPeriod" startAt="2"/>
              <a:defRPr/>
            </a:pPr>
            <a:r>
              <a:rPr lang="en-US" sz="2400" b="1" dirty="0" smtClean="0"/>
              <a:t>My life…Some </a:t>
            </a:r>
            <a:r>
              <a:rPr lang="en-US" sz="2400" b="1" dirty="0"/>
              <a:t>talk about motivation &amp; inspiration -work hard to achieve </a:t>
            </a:r>
            <a:r>
              <a:rPr lang="en-US" sz="2400" b="1" dirty="0" smtClean="0"/>
              <a:t>something.</a:t>
            </a:r>
          </a:p>
          <a:p>
            <a:pPr marL="457200" indent="-457200" eaLnBrk="1" fontAlgn="auto" hangingPunct="1">
              <a:spcBef>
                <a:spcPts val="580"/>
              </a:spcBef>
              <a:spcAft>
                <a:spcPts val="0"/>
              </a:spcAft>
              <a:buFont typeface="Wingdings 2"/>
              <a:buNone/>
              <a:defRPr/>
            </a:pPr>
            <a:endParaRPr lang="en-US" sz="2400" b="1" dirty="0" smtClean="0"/>
          </a:p>
          <a:p>
            <a:pPr marL="457200" indent="-457200" eaLnBrk="1" fontAlgn="auto" hangingPunct="1">
              <a:spcBef>
                <a:spcPts val="580"/>
              </a:spcBef>
              <a:spcAft>
                <a:spcPts val="0"/>
              </a:spcAft>
              <a:buFont typeface="Wingdings 2"/>
              <a:buNone/>
              <a:defRPr/>
            </a:pPr>
            <a:r>
              <a:rPr lang="en-US" sz="2400" b="1" dirty="0" smtClean="0"/>
              <a:t>3.   Effects and people…goals and objectives </a:t>
            </a:r>
          </a:p>
          <a:p>
            <a:pPr marL="457200" indent="-457200" eaLnBrk="1" fontAlgn="auto" hangingPunct="1">
              <a:spcBef>
                <a:spcPts val="580"/>
              </a:spcBef>
              <a:spcAft>
                <a:spcPts val="0"/>
              </a:spcAft>
              <a:buFont typeface="Wingdings 2"/>
              <a:buNone/>
              <a:defRPr/>
            </a:pPr>
            <a:endParaRPr lang="en-US" sz="2400" b="1" dirty="0" smtClean="0"/>
          </a:p>
          <a:p>
            <a:pPr marL="457200" indent="-457200" eaLnBrk="1" fontAlgn="auto" hangingPunct="1">
              <a:spcBef>
                <a:spcPts val="580"/>
              </a:spcBef>
              <a:spcAft>
                <a:spcPts val="0"/>
              </a:spcAft>
              <a:buFont typeface="Wingdings 2"/>
              <a:buAutoNum type="arabicPeriod" startAt="4"/>
              <a:defRPr/>
            </a:pPr>
            <a:r>
              <a:rPr lang="pt-PT" sz="2400" b="1" dirty="0" smtClean="0"/>
              <a:t>Classes </a:t>
            </a:r>
          </a:p>
          <a:p>
            <a:pPr marL="457200" indent="-457200" eaLnBrk="1" fontAlgn="auto" hangingPunct="1">
              <a:spcBef>
                <a:spcPts val="580"/>
              </a:spcBef>
              <a:spcAft>
                <a:spcPts val="0"/>
              </a:spcAft>
              <a:buFont typeface="Wingdings 2"/>
              <a:buNone/>
              <a:defRPr/>
            </a:pPr>
            <a:endParaRPr lang="pt-PT" sz="2400" b="1" dirty="0" smtClean="0"/>
          </a:p>
          <a:p>
            <a:pPr marL="457200" indent="-457200" eaLnBrk="1" fontAlgn="auto" hangingPunct="1">
              <a:spcBef>
                <a:spcPts val="580"/>
              </a:spcBef>
              <a:spcAft>
                <a:spcPts val="0"/>
              </a:spcAft>
              <a:buFont typeface="Wingdings 2"/>
              <a:buNone/>
              <a:defRPr/>
            </a:pPr>
            <a:r>
              <a:rPr lang="pt-PT" sz="2400" b="1" dirty="0" smtClean="0"/>
              <a:t>5.    </a:t>
            </a:r>
            <a:r>
              <a:rPr lang="pt-PT" sz="2400" b="1" dirty="0" err="1" smtClean="0"/>
              <a:t>You</a:t>
            </a:r>
            <a:r>
              <a:rPr lang="pt-PT" sz="2400" b="1" dirty="0" smtClean="0"/>
              <a:t>!!</a:t>
            </a:r>
          </a:p>
          <a:p>
            <a:pPr marL="514350" indent="-514350" eaLnBrk="1" fontAlgn="auto" hangingPunct="1">
              <a:spcBef>
                <a:spcPts val="580"/>
              </a:spcBef>
              <a:spcAft>
                <a:spcPts val="0"/>
              </a:spcAft>
              <a:buFont typeface="Wingdings 2"/>
              <a:buNone/>
              <a:defRPr/>
            </a:pPr>
            <a:endParaRPr lang="pt-PT" dirty="0" smtClean="0"/>
          </a:p>
          <a:p>
            <a:pPr marL="274320" indent="-274320" eaLnBrk="1" fontAlgn="auto" hangingPunct="1">
              <a:spcBef>
                <a:spcPts val="580"/>
              </a:spcBef>
              <a:spcAft>
                <a:spcPts val="0"/>
              </a:spcAft>
              <a:buFont typeface="Wingdings 2"/>
              <a:buNone/>
              <a:defRPr/>
            </a:pPr>
            <a:endParaRPr lang="pt-PT" dirty="0" smtClean="0"/>
          </a:p>
          <a:p>
            <a:pPr marL="274320" indent="-274320" eaLnBrk="1" fontAlgn="auto" hangingPunct="1">
              <a:spcBef>
                <a:spcPts val="580"/>
              </a:spcBef>
              <a:spcAft>
                <a:spcPts val="0"/>
              </a:spcAft>
              <a:buFont typeface="Wingdings 2"/>
              <a:buChar char=""/>
              <a:defRPr/>
            </a:pPr>
            <a:endParaRPr lang="pt-PT"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20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20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20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half" idx="1"/>
          </p:nvPr>
        </p:nvSpPr>
        <p:spPr>
          <a:xfrm>
            <a:off x="142875" y="214313"/>
            <a:ext cx="9001125" cy="6643687"/>
          </a:xfrm>
        </p:spPr>
        <p:txBody>
          <a:bodyPr>
            <a:normAutofit fontScale="25000" lnSpcReduction="20000"/>
          </a:bodyPr>
          <a:lstStyle/>
          <a:p>
            <a:pPr marL="514350" indent="-514350" eaLnBrk="1" fontAlgn="auto" hangingPunct="1">
              <a:spcBef>
                <a:spcPts val="580"/>
              </a:spcBef>
              <a:spcAft>
                <a:spcPts val="0"/>
              </a:spcAft>
              <a:buFont typeface="Wingdings 2"/>
              <a:buNone/>
              <a:defRPr/>
            </a:pPr>
            <a:endParaRPr lang="en-US" sz="7200" b="1" dirty="0">
              <a:solidFill>
                <a:srgbClr val="FF0000"/>
              </a:solidFill>
            </a:endParaRPr>
          </a:p>
          <a:p>
            <a:pPr marL="1273302" lvl="3" indent="-514350">
              <a:spcBef>
                <a:spcPts val="580"/>
              </a:spcBef>
              <a:buFont typeface="Wingdings 2"/>
              <a:buAutoNum type="arabicPeriod"/>
              <a:defRPr/>
            </a:pPr>
            <a:r>
              <a:rPr lang="en-US" sz="10400" b="1" dirty="0" smtClean="0">
                <a:solidFill>
                  <a:srgbClr val="FF0000"/>
                </a:solidFill>
              </a:rPr>
              <a:t>Me and why?</a:t>
            </a:r>
          </a:p>
          <a:p>
            <a:pPr marL="514350" indent="-514350" eaLnBrk="1" fontAlgn="auto" hangingPunct="1">
              <a:spcBef>
                <a:spcPts val="580"/>
              </a:spcBef>
              <a:spcAft>
                <a:spcPts val="0"/>
              </a:spcAft>
              <a:buFont typeface="Wingdings 2"/>
              <a:buNone/>
              <a:defRPr/>
            </a:pPr>
            <a:r>
              <a:rPr lang="pt-PT" sz="9600" b="1" dirty="0" smtClean="0"/>
              <a:t>   João </a:t>
            </a:r>
            <a:r>
              <a:rPr lang="pt-PT" sz="9600" b="1" dirty="0"/>
              <a:t>Pedro </a:t>
            </a:r>
            <a:r>
              <a:rPr lang="pt-PT" sz="9600" b="1" dirty="0" err="1"/>
              <a:t>Coelhoso</a:t>
            </a:r>
            <a:r>
              <a:rPr lang="pt-PT" sz="7200" dirty="0" smtClean="0"/>
              <a:t/>
            </a:r>
            <a:br>
              <a:rPr lang="pt-PT" sz="7200" dirty="0" smtClean="0"/>
            </a:br>
            <a:r>
              <a:rPr lang="pt-PT" sz="7200" dirty="0" smtClean="0"/>
              <a:t/>
            </a:r>
            <a:br>
              <a:rPr lang="pt-PT" sz="7200" dirty="0" smtClean="0"/>
            </a:br>
            <a:r>
              <a:rPr lang="pt-PT" sz="7200" b="1" dirty="0" smtClean="0"/>
              <a:t>24 </a:t>
            </a:r>
            <a:r>
              <a:rPr lang="pt-PT" sz="7200" b="1" dirty="0" err="1" smtClean="0"/>
              <a:t>years</a:t>
            </a:r>
            <a:r>
              <a:rPr lang="pt-PT" sz="7200" dirty="0" smtClean="0"/>
              <a:t>, </a:t>
            </a:r>
            <a:r>
              <a:rPr lang="pt-PT" sz="7200" b="1" dirty="0" err="1" smtClean="0"/>
              <a:t>Portuguese</a:t>
            </a:r>
            <a:endParaRPr lang="pt-PT" sz="7200" b="1" dirty="0" smtClean="0"/>
          </a:p>
          <a:p>
            <a:pPr marL="514350" indent="-514350" eaLnBrk="1" fontAlgn="auto" hangingPunct="1">
              <a:spcBef>
                <a:spcPts val="580"/>
              </a:spcBef>
              <a:spcAft>
                <a:spcPts val="0"/>
              </a:spcAft>
              <a:buFont typeface="Wingdings 2"/>
              <a:buNone/>
              <a:defRPr/>
            </a:pPr>
            <a:r>
              <a:rPr lang="pt-PT" sz="7200" b="1" dirty="0" smtClean="0"/>
              <a:t>       </a:t>
            </a:r>
            <a:r>
              <a:rPr lang="pt-PT" sz="7200" b="1" dirty="0" err="1" smtClean="0"/>
              <a:t>Graduated</a:t>
            </a:r>
            <a:r>
              <a:rPr lang="pt-PT" sz="7200" b="1" dirty="0" smtClean="0"/>
              <a:t> </a:t>
            </a:r>
            <a:r>
              <a:rPr lang="pt-PT" sz="7200" b="1" dirty="0" err="1"/>
              <a:t>in</a:t>
            </a:r>
            <a:r>
              <a:rPr lang="pt-PT" sz="7200" b="1" dirty="0"/>
              <a:t> </a:t>
            </a:r>
            <a:r>
              <a:rPr lang="pt-PT" sz="7200" b="1" dirty="0" err="1"/>
              <a:t>Public</a:t>
            </a:r>
            <a:r>
              <a:rPr lang="pt-PT" sz="7200" b="1" dirty="0"/>
              <a:t> </a:t>
            </a:r>
            <a:r>
              <a:rPr lang="pt-PT" sz="7200" b="1" dirty="0" err="1" smtClean="0"/>
              <a:t>Relations</a:t>
            </a:r>
            <a:r>
              <a:rPr lang="pt-PT" sz="7200" b="1" dirty="0" smtClean="0"/>
              <a:t>, Marketing </a:t>
            </a:r>
            <a:r>
              <a:rPr lang="pt-PT" sz="7200" b="1" dirty="0" err="1"/>
              <a:t>in</a:t>
            </a:r>
            <a:r>
              <a:rPr lang="pt-PT" sz="7200" b="1" dirty="0"/>
              <a:t> 2008-2009 </a:t>
            </a:r>
            <a:r>
              <a:rPr lang="pt-PT" sz="7200" b="1" dirty="0" err="1"/>
              <a:t>in</a:t>
            </a:r>
            <a:r>
              <a:rPr lang="pt-PT" sz="7200" b="1" dirty="0"/>
              <a:t> ISMAI,(Instituto Superior da Maia), </a:t>
            </a:r>
            <a:r>
              <a:rPr lang="pt-PT" sz="7200" b="1" dirty="0" err="1"/>
              <a:t>Porto,</a:t>
            </a:r>
            <a:r>
              <a:rPr lang="pt-PT" sz="7200" b="1" dirty="0"/>
              <a:t>(Portugal</a:t>
            </a:r>
            <a:r>
              <a:rPr lang="pt-PT" sz="7200" b="1" dirty="0" smtClean="0"/>
              <a:t>)</a:t>
            </a:r>
          </a:p>
          <a:p>
            <a:pPr marL="514350" indent="-514350" eaLnBrk="1" fontAlgn="auto" hangingPunct="1">
              <a:spcBef>
                <a:spcPts val="580"/>
              </a:spcBef>
              <a:spcAft>
                <a:spcPts val="0"/>
              </a:spcAft>
              <a:buFont typeface="Wingdings 2"/>
              <a:buNone/>
              <a:defRPr/>
            </a:pPr>
            <a:r>
              <a:rPr lang="pt-PT" sz="7200" b="1" dirty="0"/>
              <a:t> </a:t>
            </a:r>
            <a:r>
              <a:rPr lang="pt-PT" sz="7200" b="1" dirty="0" smtClean="0"/>
              <a:t>      </a:t>
            </a:r>
            <a:r>
              <a:rPr lang="pt-PT" sz="7200" b="1" dirty="0" err="1" smtClean="0"/>
              <a:t>University</a:t>
            </a:r>
            <a:r>
              <a:rPr lang="pt-PT" sz="7200" b="1" dirty="0" smtClean="0"/>
              <a:t> </a:t>
            </a:r>
            <a:r>
              <a:rPr lang="pt-PT" sz="7200" b="1" dirty="0" err="1" smtClean="0"/>
              <a:t>of</a:t>
            </a:r>
            <a:r>
              <a:rPr lang="pt-PT" sz="7200" b="1" dirty="0" smtClean="0"/>
              <a:t> </a:t>
            </a:r>
            <a:r>
              <a:rPr lang="pt-PT" sz="7200" b="1" dirty="0" err="1" smtClean="0"/>
              <a:t>Sevilla</a:t>
            </a:r>
            <a:r>
              <a:rPr lang="pt-PT" sz="7200" b="1" dirty="0" smtClean="0"/>
              <a:t> – </a:t>
            </a:r>
            <a:r>
              <a:rPr lang="pt-PT" sz="7200" b="1" dirty="0" err="1" smtClean="0"/>
              <a:t>Communication</a:t>
            </a:r>
            <a:r>
              <a:rPr lang="pt-PT" sz="7200" b="1" dirty="0" smtClean="0"/>
              <a:t>, 2007, </a:t>
            </a:r>
            <a:r>
              <a:rPr lang="pt-PT" sz="7200" b="1" dirty="0" err="1" smtClean="0"/>
              <a:t>Spain</a:t>
            </a:r>
            <a:r>
              <a:rPr lang="pt-PT" sz="7200" b="1" dirty="0" smtClean="0"/>
              <a:t> (</a:t>
            </a:r>
            <a:r>
              <a:rPr lang="pt-PT" sz="7200" b="1" dirty="0" err="1" smtClean="0"/>
              <a:t>Specialization</a:t>
            </a:r>
            <a:r>
              <a:rPr lang="pt-PT" sz="7200" b="1" dirty="0" smtClean="0"/>
              <a:t>)</a:t>
            </a:r>
          </a:p>
          <a:p>
            <a:pPr marL="514350" indent="-514350" eaLnBrk="1" fontAlgn="auto" hangingPunct="1">
              <a:spcBef>
                <a:spcPts val="580"/>
              </a:spcBef>
              <a:spcAft>
                <a:spcPts val="0"/>
              </a:spcAft>
              <a:buFont typeface="Wingdings 2"/>
              <a:buNone/>
              <a:defRPr/>
            </a:pPr>
            <a:r>
              <a:rPr lang="pt-PT" sz="7200" b="1" dirty="0"/>
              <a:t> </a:t>
            </a:r>
            <a:r>
              <a:rPr lang="pt-PT" sz="7200" b="1" dirty="0" smtClean="0"/>
              <a:t>      </a:t>
            </a:r>
            <a:r>
              <a:rPr lang="pt-PT" sz="7200" b="1" dirty="0" err="1" smtClean="0"/>
              <a:t>Honour</a:t>
            </a:r>
            <a:r>
              <a:rPr lang="pt-PT" sz="7200" b="1" dirty="0" smtClean="0"/>
              <a:t> </a:t>
            </a:r>
            <a:r>
              <a:rPr lang="pt-PT" sz="7200" b="1" dirty="0" err="1" smtClean="0"/>
              <a:t>mention</a:t>
            </a:r>
            <a:r>
              <a:rPr lang="pt-PT" sz="7200" b="1" dirty="0" smtClean="0"/>
              <a:t> </a:t>
            </a:r>
            <a:r>
              <a:rPr lang="pt-PT" sz="7200" b="1" dirty="0" err="1" smtClean="0"/>
              <a:t>of</a:t>
            </a:r>
            <a:r>
              <a:rPr lang="pt-PT" sz="7200" b="1" dirty="0" smtClean="0"/>
              <a:t> </a:t>
            </a:r>
            <a:r>
              <a:rPr lang="pt-PT" sz="7200" b="1" dirty="0" err="1" smtClean="0"/>
              <a:t>best</a:t>
            </a:r>
            <a:r>
              <a:rPr lang="pt-PT" sz="7200" b="1" dirty="0" smtClean="0"/>
              <a:t> </a:t>
            </a:r>
            <a:r>
              <a:rPr lang="pt-PT" sz="7200" b="1" dirty="0" err="1" smtClean="0"/>
              <a:t>student</a:t>
            </a:r>
            <a:r>
              <a:rPr lang="pt-PT" sz="7200" b="1" dirty="0" smtClean="0"/>
              <a:t> </a:t>
            </a:r>
            <a:r>
              <a:rPr lang="pt-PT" sz="7200" b="1" dirty="0" err="1" smtClean="0"/>
              <a:t>of</a:t>
            </a:r>
            <a:r>
              <a:rPr lang="pt-PT" sz="7200" b="1" dirty="0" smtClean="0"/>
              <a:t> </a:t>
            </a:r>
            <a:r>
              <a:rPr lang="pt-PT" sz="7200" b="1" dirty="0" err="1" smtClean="0"/>
              <a:t>the</a:t>
            </a:r>
            <a:r>
              <a:rPr lang="pt-PT" sz="7200" b="1" dirty="0" smtClean="0"/>
              <a:t> </a:t>
            </a:r>
            <a:r>
              <a:rPr lang="pt-PT" sz="7200" b="1" dirty="0" err="1" smtClean="0"/>
              <a:t>year</a:t>
            </a:r>
            <a:endParaRPr lang="pt-PT" sz="7200" b="1" dirty="0"/>
          </a:p>
          <a:p>
            <a:pPr marL="514350" indent="-514350" eaLnBrk="1" fontAlgn="auto" hangingPunct="1">
              <a:spcBef>
                <a:spcPts val="580"/>
              </a:spcBef>
              <a:spcAft>
                <a:spcPts val="0"/>
              </a:spcAft>
              <a:buFont typeface="Wingdings 2"/>
              <a:buNone/>
              <a:defRPr/>
            </a:pPr>
            <a:r>
              <a:rPr lang="pt-PT" sz="7200" b="1" dirty="0" smtClean="0"/>
              <a:t>       </a:t>
            </a:r>
            <a:r>
              <a:rPr lang="pt-PT" sz="7200" b="1" dirty="0" err="1" smtClean="0"/>
              <a:t>Award</a:t>
            </a:r>
            <a:r>
              <a:rPr lang="pt-PT" sz="7200" b="1" dirty="0" smtClean="0"/>
              <a:t> </a:t>
            </a:r>
            <a:r>
              <a:rPr lang="pt-PT" sz="7200" b="1" dirty="0" err="1" smtClean="0"/>
              <a:t>of</a:t>
            </a:r>
            <a:r>
              <a:rPr lang="pt-PT" sz="7200" b="1" dirty="0" smtClean="0"/>
              <a:t>  </a:t>
            </a:r>
            <a:r>
              <a:rPr lang="pt-PT" sz="7200" b="1" dirty="0" err="1" smtClean="0"/>
              <a:t>best</a:t>
            </a:r>
            <a:r>
              <a:rPr lang="pt-PT" sz="7200" b="1" dirty="0" smtClean="0"/>
              <a:t> </a:t>
            </a:r>
            <a:r>
              <a:rPr lang="pt-PT" sz="7200" b="1" dirty="0" err="1" smtClean="0"/>
              <a:t>student</a:t>
            </a:r>
            <a:r>
              <a:rPr lang="pt-PT" sz="7200" b="1" dirty="0" smtClean="0"/>
              <a:t> </a:t>
            </a:r>
            <a:r>
              <a:rPr lang="pt-PT" sz="7200" b="1" dirty="0" err="1" smtClean="0"/>
              <a:t>of</a:t>
            </a:r>
            <a:r>
              <a:rPr lang="pt-PT" sz="7200" b="1" dirty="0" smtClean="0"/>
              <a:t> </a:t>
            </a:r>
            <a:r>
              <a:rPr lang="pt-PT" sz="7200" b="1" dirty="0" err="1" smtClean="0"/>
              <a:t>Pr</a:t>
            </a:r>
            <a:r>
              <a:rPr lang="pt-PT" sz="7200" b="1" dirty="0" smtClean="0"/>
              <a:t> </a:t>
            </a:r>
            <a:r>
              <a:rPr lang="pt-PT" sz="7200" b="1" dirty="0" err="1" smtClean="0"/>
              <a:t>degree</a:t>
            </a:r>
            <a:endParaRPr lang="pt-PT" sz="7200" b="1" dirty="0" smtClean="0"/>
          </a:p>
          <a:p>
            <a:pPr marL="514350" indent="-514350" eaLnBrk="1" fontAlgn="auto" hangingPunct="1">
              <a:spcBef>
                <a:spcPts val="580"/>
              </a:spcBef>
              <a:spcAft>
                <a:spcPts val="0"/>
              </a:spcAft>
              <a:buFont typeface="Wingdings 2"/>
              <a:buNone/>
              <a:defRPr/>
            </a:pPr>
            <a:r>
              <a:rPr lang="pt-PT" sz="7200" b="1" dirty="0"/>
              <a:t> </a:t>
            </a:r>
            <a:r>
              <a:rPr lang="pt-PT" sz="7200" b="1" dirty="0" smtClean="0"/>
              <a:t>      </a:t>
            </a:r>
            <a:r>
              <a:rPr lang="pt-PT" sz="7200" b="1" dirty="0" err="1" smtClean="0"/>
              <a:t>Scholarship</a:t>
            </a:r>
            <a:r>
              <a:rPr lang="pt-PT" sz="7200" b="1" dirty="0" smtClean="0"/>
              <a:t> </a:t>
            </a:r>
            <a:r>
              <a:rPr lang="pt-PT" sz="7200" b="1" dirty="0" err="1" smtClean="0"/>
              <a:t>of</a:t>
            </a:r>
            <a:r>
              <a:rPr lang="pt-PT" sz="7200" b="1" dirty="0" smtClean="0"/>
              <a:t> </a:t>
            </a:r>
            <a:r>
              <a:rPr lang="pt-PT" sz="7200" b="1" dirty="0" err="1" smtClean="0"/>
              <a:t>best</a:t>
            </a:r>
            <a:r>
              <a:rPr lang="pt-PT" sz="7200" b="1" dirty="0" smtClean="0"/>
              <a:t> </a:t>
            </a:r>
            <a:r>
              <a:rPr lang="pt-PT" sz="7200" b="1" dirty="0" err="1" smtClean="0"/>
              <a:t>student</a:t>
            </a:r>
            <a:r>
              <a:rPr lang="pt-PT" sz="7200" b="1" dirty="0" smtClean="0"/>
              <a:t> </a:t>
            </a:r>
            <a:r>
              <a:rPr lang="pt-PT" sz="7200" b="1" dirty="0" err="1" smtClean="0"/>
              <a:t>in</a:t>
            </a:r>
            <a:r>
              <a:rPr lang="pt-PT" sz="7200" b="1" dirty="0" smtClean="0"/>
              <a:t> ISMAI, Porto.</a:t>
            </a:r>
            <a:r>
              <a:rPr lang="pt-PT" sz="7200" dirty="0" smtClean="0"/>
              <a:t/>
            </a:r>
            <a:br>
              <a:rPr lang="pt-PT" sz="7200" dirty="0" smtClean="0"/>
            </a:br>
            <a:r>
              <a:rPr lang="pt-PT" sz="7200" b="1" dirty="0" err="1" smtClean="0"/>
              <a:t>Mba</a:t>
            </a:r>
            <a:r>
              <a:rPr lang="pt-PT" sz="7200" b="1" dirty="0" err="1"/>
              <a:t>,</a:t>
            </a:r>
            <a:r>
              <a:rPr lang="pt-PT" sz="7200" b="1" dirty="0"/>
              <a:t>(</a:t>
            </a:r>
            <a:r>
              <a:rPr lang="pt-PT" sz="7200" b="1" dirty="0" err="1"/>
              <a:t>Management</a:t>
            </a:r>
            <a:r>
              <a:rPr lang="pt-PT" sz="7200" b="1" dirty="0"/>
              <a:t> </a:t>
            </a:r>
            <a:r>
              <a:rPr lang="pt-PT" sz="7200" b="1" dirty="0" err="1"/>
              <a:t>and</a:t>
            </a:r>
            <a:r>
              <a:rPr lang="pt-PT" sz="7200" b="1" dirty="0"/>
              <a:t> </a:t>
            </a:r>
            <a:r>
              <a:rPr lang="pt-PT" sz="7200" b="1" dirty="0" err="1"/>
              <a:t>Business</a:t>
            </a:r>
            <a:r>
              <a:rPr lang="pt-PT" sz="7200" b="1" dirty="0"/>
              <a:t> </a:t>
            </a:r>
            <a:r>
              <a:rPr lang="pt-PT" sz="7200" b="1" dirty="0" err="1"/>
              <a:t>Administration</a:t>
            </a:r>
            <a:r>
              <a:rPr lang="pt-PT" sz="7200" b="1" dirty="0"/>
              <a:t> </a:t>
            </a:r>
            <a:r>
              <a:rPr lang="pt-PT" sz="7200" b="1" dirty="0" err="1"/>
              <a:t>in</a:t>
            </a:r>
            <a:r>
              <a:rPr lang="pt-PT" sz="7200" b="1" dirty="0"/>
              <a:t> </a:t>
            </a:r>
            <a:r>
              <a:rPr lang="pt-PT" sz="7200" b="1" dirty="0" err="1"/>
              <a:t>Vilnius</a:t>
            </a:r>
            <a:r>
              <a:rPr lang="pt-PT" sz="7200" b="1" dirty="0"/>
              <a:t> </a:t>
            </a:r>
            <a:r>
              <a:rPr lang="pt-PT" sz="7200" b="1" dirty="0" err="1"/>
              <a:t>University</a:t>
            </a:r>
            <a:r>
              <a:rPr lang="pt-PT" sz="7200" b="1" dirty="0"/>
              <a:t> 2009-2010, </a:t>
            </a:r>
            <a:r>
              <a:rPr lang="pt-PT" sz="7200" b="1" dirty="0" err="1"/>
              <a:t>Vilnius</a:t>
            </a:r>
            <a:r>
              <a:rPr lang="pt-PT" sz="7200" b="1" dirty="0"/>
              <a:t>, (</a:t>
            </a:r>
            <a:r>
              <a:rPr lang="pt-PT" sz="7200" b="1" dirty="0" err="1"/>
              <a:t>Lithuania</a:t>
            </a:r>
            <a:r>
              <a:rPr lang="pt-PT" sz="7200" b="1" dirty="0"/>
              <a:t>)</a:t>
            </a:r>
            <a:r>
              <a:rPr lang="pt-PT" sz="7200" dirty="0" smtClean="0"/>
              <a:t/>
            </a:r>
            <a:br>
              <a:rPr lang="pt-PT" sz="7200" dirty="0" smtClean="0"/>
            </a:br>
            <a:r>
              <a:rPr lang="pt-PT" sz="7200" b="1" dirty="0" err="1" smtClean="0"/>
              <a:t>Internship</a:t>
            </a:r>
            <a:r>
              <a:rPr lang="pt-PT" sz="7200" b="1" dirty="0" smtClean="0"/>
              <a:t> </a:t>
            </a:r>
            <a:r>
              <a:rPr lang="pt-PT" sz="7200" b="1" dirty="0" err="1"/>
              <a:t>in</a:t>
            </a:r>
            <a:r>
              <a:rPr lang="pt-PT" sz="7200" b="1" dirty="0"/>
              <a:t> </a:t>
            </a:r>
            <a:r>
              <a:rPr lang="pt-PT" sz="7200" b="1" dirty="0" err="1"/>
              <a:t>the</a:t>
            </a:r>
            <a:r>
              <a:rPr lang="pt-PT" sz="7200" b="1" dirty="0"/>
              <a:t> </a:t>
            </a:r>
            <a:r>
              <a:rPr lang="pt-PT" sz="7200" b="1" dirty="0" err="1"/>
              <a:t>Embassy</a:t>
            </a:r>
            <a:r>
              <a:rPr lang="pt-PT" sz="7200" b="1" dirty="0"/>
              <a:t> </a:t>
            </a:r>
            <a:r>
              <a:rPr lang="pt-PT" sz="7200" b="1" dirty="0" err="1"/>
              <a:t>of</a:t>
            </a:r>
            <a:r>
              <a:rPr lang="pt-PT" sz="7200" b="1" dirty="0"/>
              <a:t> </a:t>
            </a:r>
            <a:r>
              <a:rPr lang="pt-PT" sz="7200" b="1" dirty="0" smtClean="0"/>
              <a:t>Portugal </a:t>
            </a:r>
            <a:r>
              <a:rPr lang="pt-PT" sz="7200" b="1" dirty="0" err="1" smtClean="0"/>
              <a:t>in</a:t>
            </a:r>
            <a:r>
              <a:rPr lang="pt-PT" sz="7200" b="1" dirty="0" smtClean="0"/>
              <a:t> </a:t>
            </a:r>
            <a:r>
              <a:rPr lang="pt-PT" sz="7200" b="1" dirty="0" err="1" smtClean="0"/>
              <a:t>Lithuania</a:t>
            </a:r>
            <a:r>
              <a:rPr lang="pt-PT" sz="7200" b="1" dirty="0" smtClean="0"/>
              <a:t> -</a:t>
            </a:r>
            <a:r>
              <a:rPr lang="pt-PT" sz="7200" b="1" dirty="0" err="1" smtClean="0"/>
              <a:t>Taurus</a:t>
            </a:r>
            <a:r>
              <a:rPr lang="pt-PT" sz="7200" b="1" dirty="0" smtClean="0"/>
              <a:t> </a:t>
            </a:r>
            <a:r>
              <a:rPr lang="pt-PT" sz="7200" b="1" dirty="0" err="1" smtClean="0"/>
              <a:t>Eventus</a:t>
            </a:r>
            <a:endParaRPr lang="pt-PT" sz="7200" b="1" dirty="0" smtClean="0"/>
          </a:p>
          <a:p>
            <a:pPr marL="514350" indent="-514350" eaLnBrk="1" fontAlgn="auto" hangingPunct="1">
              <a:spcBef>
                <a:spcPts val="580"/>
              </a:spcBef>
              <a:spcAft>
                <a:spcPts val="0"/>
              </a:spcAft>
              <a:buFont typeface="Wingdings 2"/>
              <a:buNone/>
              <a:defRPr/>
            </a:pPr>
            <a:r>
              <a:rPr lang="pt-PT" sz="7200" b="1" dirty="0"/>
              <a:t> </a:t>
            </a:r>
            <a:r>
              <a:rPr lang="pt-PT" sz="7200" b="1" dirty="0" smtClean="0"/>
              <a:t>         </a:t>
            </a:r>
            <a:r>
              <a:rPr lang="pt-PT" sz="7200" b="1" dirty="0" err="1" smtClean="0"/>
              <a:t>Image</a:t>
            </a:r>
            <a:r>
              <a:rPr lang="pt-PT" sz="7200" b="1" dirty="0" smtClean="0"/>
              <a:t> </a:t>
            </a:r>
            <a:r>
              <a:rPr lang="pt-PT" sz="7200" b="1" dirty="0" err="1" smtClean="0"/>
              <a:t>and</a:t>
            </a:r>
            <a:r>
              <a:rPr lang="pt-PT" sz="7200" b="1" dirty="0" smtClean="0"/>
              <a:t> Marketing.</a:t>
            </a:r>
          </a:p>
          <a:p>
            <a:pPr marL="514350" indent="-514350" eaLnBrk="1" fontAlgn="auto" hangingPunct="1">
              <a:spcBef>
                <a:spcPts val="580"/>
              </a:spcBef>
              <a:spcAft>
                <a:spcPts val="0"/>
              </a:spcAft>
              <a:buFont typeface="Wingdings 2"/>
              <a:buNone/>
              <a:defRPr/>
            </a:pPr>
            <a:r>
              <a:rPr lang="pt-PT" sz="7200" b="1" dirty="0"/>
              <a:t> </a:t>
            </a:r>
            <a:r>
              <a:rPr lang="pt-PT" sz="7200" b="1" dirty="0" smtClean="0"/>
              <a:t>         </a:t>
            </a:r>
            <a:r>
              <a:rPr lang="pt-PT" sz="7200" b="1" dirty="0" err="1" smtClean="0"/>
              <a:t>Political</a:t>
            </a:r>
            <a:r>
              <a:rPr lang="pt-PT" sz="7200" b="1" dirty="0" smtClean="0"/>
              <a:t> Marketing </a:t>
            </a:r>
            <a:r>
              <a:rPr lang="pt-PT" sz="7200" b="1" dirty="0" err="1" smtClean="0"/>
              <a:t>in</a:t>
            </a:r>
            <a:r>
              <a:rPr lang="pt-PT" sz="7200" b="1" dirty="0" smtClean="0"/>
              <a:t> </a:t>
            </a:r>
            <a:r>
              <a:rPr lang="pt-PT" sz="7200" b="1" dirty="0" err="1" smtClean="0"/>
              <a:t>image</a:t>
            </a:r>
            <a:r>
              <a:rPr lang="pt-PT" sz="7200" b="1" dirty="0" smtClean="0"/>
              <a:t> </a:t>
            </a:r>
            <a:r>
              <a:rPr lang="pt-PT" sz="7200" b="1" dirty="0" err="1" smtClean="0"/>
              <a:t>and</a:t>
            </a:r>
            <a:r>
              <a:rPr lang="pt-PT" sz="7200" b="1" dirty="0" smtClean="0"/>
              <a:t> </a:t>
            </a:r>
            <a:r>
              <a:rPr lang="pt-PT" sz="7200" b="1" dirty="0" err="1"/>
              <a:t>A</a:t>
            </a:r>
            <a:r>
              <a:rPr lang="pt-PT" sz="7200" b="1" dirty="0" err="1" smtClean="0"/>
              <a:t>ssistent</a:t>
            </a:r>
            <a:r>
              <a:rPr lang="pt-PT" sz="7200" b="1" dirty="0" smtClean="0"/>
              <a:t> </a:t>
            </a:r>
            <a:r>
              <a:rPr lang="pt-PT" sz="7200" b="1" dirty="0" err="1" smtClean="0"/>
              <a:t>Manager</a:t>
            </a:r>
            <a:r>
              <a:rPr lang="pt-PT" sz="7200" b="1" dirty="0" smtClean="0"/>
              <a:t>.</a:t>
            </a:r>
          </a:p>
          <a:p>
            <a:pPr marL="514350" indent="-514350" eaLnBrk="1" fontAlgn="auto" hangingPunct="1">
              <a:spcBef>
                <a:spcPts val="580"/>
              </a:spcBef>
              <a:spcAft>
                <a:spcPts val="0"/>
              </a:spcAft>
              <a:buFont typeface="Wingdings 2"/>
              <a:buNone/>
              <a:defRPr/>
            </a:pPr>
            <a:r>
              <a:rPr lang="pt-PT" sz="7200" b="1" dirty="0" smtClean="0"/>
              <a:t>          </a:t>
            </a:r>
            <a:r>
              <a:rPr lang="pt-PT" sz="7200" b="1" dirty="0" err="1" smtClean="0"/>
              <a:t>Instructor</a:t>
            </a:r>
            <a:r>
              <a:rPr lang="pt-PT" sz="7200" b="1" dirty="0" smtClean="0"/>
              <a:t> </a:t>
            </a:r>
            <a:r>
              <a:rPr lang="pt-PT" sz="7200" b="1" dirty="0" err="1" smtClean="0"/>
              <a:t>in</a:t>
            </a:r>
            <a:r>
              <a:rPr lang="pt-PT" sz="7200" b="1" dirty="0" smtClean="0"/>
              <a:t> </a:t>
            </a:r>
            <a:r>
              <a:rPr lang="pt-PT" sz="7200" b="1" dirty="0" err="1" smtClean="0"/>
              <a:t>Smk</a:t>
            </a:r>
            <a:endParaRPr lang="pt-PT" sz="7200" b="1" dirty="0"/>
          </a:p>
          <a:p>
            <a:pPr marL="514350" indent="-514350" eaLnBrk="1" fontAlgn="auto" hangingPunct="1">
              <a:spcBef>
                <a:spcPts val="580"/>
              </a:spcBef>
              <a:spcAft>
                <a:spcPts val="0"/>
              </a:spcAft>
              <a:buFont typeface="Wingdings 2"/>
              <a:buNone/>
              <a:defRPr/>
            </a:pPr>
            <a:r>
              <a:rPr lang="pt-PT" sz="7200" b="1" dirty="0" smtClean="0"/>
              <a:t>          </a:t>
            </a:r>
            <a:r>
              <a:rPr lang="pt-PT" sz="7200" b="1" dirty="0" err="1" smtClean="0"/>
              <a:t>Guest</a:t>
            </a:r>
            <a:r>
              <a:rPr lang="pt-PT" sz="7200" b="1" dirty="0" smtClean="0"/>
              <a:t> </a:t>
            </a:r>
            <a:r>
              <a:rPr lang="pt-PT" sz="7200" b="1" dirty="0" err="1" smtClean="0"/>
              <a:t>Speaker</a:t>
            </a:r>
            <a:r>
              <a:rPr lang="pt-PT" sz="7200" b="1" dirty="0" smtClean="0"/>
              <a:t>: </a:t>
            </a:r>
          </a:p>
          <a:p>
            <a:pPr marL="514350" indent="-514350" eaLnBrk="1" fontAlgn="auto" hangingPunct="1">
              <a:spcBef>
                <a:spcPts val="580"/>
              </a:spcBef>
              <a:spcAft>
                <a:spcPts val="0"/>
              </a:spcAft>
              <a:buFont typeface="Wingdings 2"/>
              <a:buNone/>
              <a:defRPr/>
            </a:pPr>
            <a:r>
              <a:rPr lang="pt-PT" sz="7200" b="1" dirty="0"/>
              <a:t> </a:t>
            </a:r>
            <a:r>
              <a:rPr lang="pt-PT" sz="7200" b="1" dirty="0" smtClean="0"/>
              <a:t>         VKK, </a:t>
            </a:r>
            <a:r>
              <a:rPr lang="pt-PT" sz="7200" b="1" dirty="0" err="1" smtClean="0"/>
              <a:t>Vilnius-</a:t>
            </a:r>
            <a:r>
              <a:rPr lang="pt-PT" sz="7200" b="1" dirty="0" smtClean="0"/>
              <a:t> </a:t>
            </a:r>
            <a:r>
              <a:rPr lang="pt-PT" sz="7200" b="1" dirty="0" err="1" smtClean="0"/>
              <a:t>Lithuania</a:t>
            </a:r>
            <a:endParaRPr lang="pt-PT" sz="7200" b="1" dirty="0" smtClean="0"/>
          </a:p>
          <a:p>
            <a:pPr marL="514350" indent="-514350" eaLnBrk="1" fontAlgn="auto" hangingPunct="1">
              <a:spcBef>
                <a:spcPts val="580"/>
              </a:spcBef>
              <a:spcAft>
                <a:spcPts val="0"/>
              </a:spcAft>
              <a:buFont typeface="Wingdings 2"/>
              <a:buNone/>
              <a:defRPr/>
            </a:pPr>
            <a:r>
              <a:rPr lang="pt-PT" sz="7200" b="1" dirty="0"/>
              <a:t> </a:t>
            </a:r>
            <a:r>
              <a:rPr lang="pt-PT" sz="7200" b="1" dirty="0" smtClean="0"/>
              <a:t>         IPB, </a:t>
            </a:r>
            <a:r>
              <a:rPr lang="pt-PT" sz="7200" b="1" dirty="0" err="1" smtClean="0"/>
              <a:t>Braganca-</a:t>
            </a:r>
            <a:r>
              <a:rPr lang="pt-PT" sz="7200" b="1" dirty="0" smtClean="0"/>
              <a:t> Portugal</a:t>
            </a:r>
          </a:p>
          <a:p>
            <a:pPr marL="514350" indent="-514350" eaLnBrk="1" fontAlgn="auto" hangingPunct="1">
              <a:spcBef>
                <a:spcPts val="580"/>
              </a:spcBef>
              <a:spcAft>
                <a:spcPts val="0"/>
              </a:spcAft>
              <a:buFont typeface="Wingdings 2"/>
              <a:buNone/>
              <a:defRPr/>
            </a:pPr>
            <a:r>
              <a:rPr lang="pt-PT" sz="7200" b="1" dirty="0"/>
              <a:t> </a:t>
            </a:r>
            <a:r>
              <a:rPr lang="pt-PT" sz="7200" b="1" dirty="0" smtClean="0"/>
              <a:t>          </a:t>
            </a:r>
          </a:p>
          <a:p>
            <a:pPr marL="514350" indent="-514350" eaLnBrk="1" fontAlgn="auto" hangingPunct="1">
              <a:spcBef>
                <a:spcPts val="580"/>
              </a:spcBef>
              <a:spcAft>
                <a:spcPts val="0"/>
              </a:spcAft>
              <a:buFont typeface="Wingdings 2"/>
              <a:buNone/>
              <a:defRPr/>
            </a:pPr>
            <a:endParaRPr lang="pt-PT" sz="7200" dirty="0" smtClean="0"/>
          </a:p>
          <a:p>
            <a:pPr marL="514350" indent="-514350" eaLnBrk="1" fontAlgn="auto" hangingPunct="1">
              <a:spcBef>
                <a:spcPts val="580"/>
              </a:spcBef>
              <a:spcAft>
                <a:spcPts val="0"/>
              </a:spcAft>
              <a:buFont typeface="Wingdings 2"/>
              <a:buNone/>
              <a:defRPr/>
            </a:pPr>
            <a:r>
              <a:rPr lang="pt-PT" sz="7200" dirty="0" smtClean="0"/>
              <a:t/>
            </a:r>
            <a:br>
              <a:rPr lang="pt-PT" sz="7200" dirty="0" smtClean="0"/>
            </a:br>
            <a:r>
              <a:rPr lang="pt-PT" sz="7200" dirty="0" smtClean="0"/>
              <a:t/>
            </a:r>
            <a:br>
              <a:rPr lang="pt-PT" sz="7200" dirty="0" smtClean="0"/>
            </a:br>
            <a:r>
              <a:rPr lang="pt-PT" sz="7200" dirty="0" smtClean="0"/>
              <a:t/>
            </a:r>
            <a:br>
              <a:rPr lang="pt-PT" sz="7200" dirty="0" smtClean="0"/>
            </a:br>
            <a:r>
              <a:rPr lang="pt-PT" sz="7200" dirty="0" smtClean="0"/>
              <a:t/>
            </a:r>
            <a:br>
              <a:rPr lang="pt-PT" sz="7200" dirty="0" smtClean="0"/>
            </a:br>
            <a:r>
              <a:rPr lang="pt-PT" dirty="0" smtClean="0"/>
              <a:t/>
            </a:r>
            <a:br>
              <a:rPr lang="pt-PT" dirty="0" smtClean="0"/>
            </a:br>
            <a:endParaRPr lang="pt-PT" dirty="0" smtClean="0"/>
          </a:p>
          <a:p>
            <a:pPr marL="514350" indent="-514350" eaLnBrk="1" fontAlgn="auto" hangingPunct="1">
              <a:spcBef>
                <a:spcPts val="580"/>
              </a:spcBef>
              <a:spcAft>
                <a:spcPts val="0"/>
              </a:spcAft>
              <a:buFont typeface="Wingdings 2"/>
              <a:buNone/>
              <a:defRPr/>
            </a:pPr>
            <a:endParaRPr lang="en-US" b="1" dirty="0" smtClean="0">
              <a:solidFill>
                <a:srgbClr val="FF0000"/>
              </a:solidFill>
            </a:endParaRPr>
          </a:p>
          <a:p>
            <a:pPr marL="514350" indent="-514350" eaLnBrk="1" fontAlgn="auto" hangingPunct="1">
              <a:spcBef>
                <a:spcPts val="580"/>
              </a:spcBef>
              <a:spcAft>
                <a:spcPts val="0"/>
              </a:spcAft>
              <a:buFont typeface="Wingdings 2"/>
              <a:buNone/>
              <a:defRPr/>
            </a:pPr>
            <a:endParaRPr lang="en-US" b="1" dirty="0" smtClean="0">
              <a:solidFill>
                <a:srgbClr val="FF0000"/>
              </a:solidFill>
            </a:endParaRPr>
          </a:p>
          <a:p>
            <a:pPr marL="514350" indent="-514350" eaLnBrk="1" fontAlgn="auto" hangingPunct="1">
              <a:spcBef>
                <a:spcPts val="580"/>
              </a:spcBef>
              <a:spcAft>
                <a:spcPts val="0"/>
              </a:spcAft>
              <a:buFont typeface="Wingdings 2"/>
              <a:buNone/>
              <a:defRPr/>
            </a:pPr>
            <a:endParaRPr lang="en-US" b="1" dirty="0" smtClean="0">
              <a:solidFill>
                <a:srgbClr val="FF0000"/>
              </a:solidFill>
            </a:endParaRPr>
          </a:p>
          <a:p>
            <a:pPr marL="514350" indent="-514350" eaLnBrk="1" fontAlgn="auto" hangingPunct="1">
              <a:spcBef>
                <a:spcPts val="580"/>
              </a:spcBef>
              <a:spcAft>
                <a:spcPts val="0"/>
              </a:spcAft>
              <a:buFont typeface="Wingdings 2"/>
              <a:buNone/>
              <a:defRPr/>
            </a:pPr>
            <a:endParaRPr lang="en-US" b="1" dirty="0" smtClean="0">
              <a:solidFill>
                <a:srgbClr val="FF0000"/>
              </a:solidFill>
            </a:endParaRPr>
          </a:p>
          <a:p>
            <a:pPr marL="514350" indent="-514350" eaLnBrk="1" fontAlgn="auto" hangingPunct="1">
              <a:spcBef>
                <a:spcPts val="580"/>
              </a:spcBef>
              <a:spcAft>
                <a:spcPts val="0"/>
              </a:spcAft>
              <a:buFont typeface="Wingdings 2"/>
              <a:buNone/>
              <a:defRPr/>
            </a:pPr>
            <a:r>
              <a:rPr lang="en-US" b="1" dirty="0" smtClean="0">
                <a:solidFill>
                  <a:srgbClr val="FF0000"/>
                </a:solidFill>
              </a:rPr>
              <a:t> </a:t>
            </a:r>
          </a:p>
          <a:p>
            <a:pPr marL="274320" indent="-274320" eaLnBrk="1" fontAlgn="auto" hangingPunct="1">
              <a:spcBef>
                <a:spcPts val="580"/>
              </a:spcBef>
              <a:spcAft>
                <a:spcPts val="0"/>
              </a:spcAft>
              <a:buFont typeface="Wingdings 2"/>
              <a:buNone/>
              <a:defRPr/>
            </a:pPr>
            <a:r>
              <a:rPr lang="en-US" b="1" dirty="0" smtClean="0">
                <a:solidFill>
                  <a:srgbClr val="FF0000"/>
                </a:solidFill>
              </a:rPr>
              <a:t> </a:t>
            </a:r>
            <a:endParaRPr lang="pt-PT" dirty="0">
              <a:solidFill>
                <a:srgbClr val="FF0000"/>
              </a:solidFill>
            </a:endParaRPr>
          </a:p>
        </p:txBody>
      </p:sp>
    </p:spTree>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4338"/>
            <a:ext cx="3008313" cy="1428760"/>
          </a:xfrm>
        </p:spPr>
        <p:txBody>
          <a:bodyPr/>
          <a:lstStyle/>
          <a:p>
            <a:r>
              <a:rPr lang="pt-PT" dirty="0" smtClean="0"/>
              <a:t>IN LIFE:</a:t>
            </a:r>
            <a:endParaRPr lang="pt-PT" dirty="0"/>
          </a:p>
        </p:txBody>
      </p:sp>
      <p:sp>
        <p:nvSpPr>
          <p:cNvPr id="5" name="Rectângulo 4"/>
          <p:cNvSpPr/>
          <p:nvPr/>
        </p:nvSpPr>
        <p:spPr>
          <a:xfrm>
            <a:off x="1285852" y="1000108"/>
            <a:ext cx="7358114" cy="5524589"/>
          </a:xfrm>
          <a:prstGeom prst="rect">
            <a:avLst/>
          </a:prstGeom>
        </p:spPr>
        <p:txBody>
          <a:bodyPr wrap="square">
            <a:spAutoFit/>
          </a:bodyPr>
          <a:lstStyle/>
          <a:p>
            <a:pPr marL="514350" indent="-514350">
              <a:spcBef>
                <a:spcPts val="580"/>
              </a:spcBef>
              <a:defRPr/>
            </a:pPr>
            <a:endParaRPr lang="pt-PT" b="1" dirty="0"/>
          </a:p>
          <a:p>
            <a:pPr marL="514350" indent="-514350">
              <a:spcBef>
                <a:spcPts val="580"/>
              </a:spcBef>
              <a:defRPr/>
            </a:pPr>
            <a:r>
              <a:rPr lang="pt-PT" b="1" dirty="0"/>
              <a:t>I </a:t>
            </a:r>
            <a:r>
              <a:rPr lang="pt-PT" b="1" dirty="0" err="1"/>
              <a:t>like</a:t>
            </a:r>
            <a:r>
              <a:rPr lang="pt-PT" b="1" dirty="0"/>
              <a:t> </a:t>
            </a:r>
            <a:r>
              <a:rPr lang="pt-PT" b="1" dirty="0" err="1"/>
              <a:t>party</a:t>
            </a:r>
            <a:r>
              <a:rPr lang="pt-PT" b="1" dirty="0"/>
              <a:t>, </a:t>
            </a:r>
            <a:r>
              <a:rPr lang="pt-PT" b="1" dirty="0" err="1"/>
              <a:t>movies</a:t>
            </a:r>
            <a:r>
              <a:rPr lang="pt-PT" b="1" dirty="0"/>
              <a:t>, </a:t>
            </a:r>
            <a:r>
              <a:rPr lang="pt-PT" b="1" dirty="0" err="1"/>
              <a:t>be</a:t>
            </a:r>
            <a:r>
              <a:rPr lang="pt-PT" b="1" dirty="0"/>
              <a:t> </a:t>
            </a:r>
            <a:r>
              <a:rPr lang="pt-PT" b="1" dirty="0" err="1"/>
              <a:t>with</a:t>
            </a:r>
            <a:r>
              <a:rPr lang="pt-PT" b="1" dirty="0"/>
              <a:t> </a:t>
            </a:r>
            <a:r>
              <a:rPr lang="pt-PT" b="1" dirty="0" err="1"/>
              <a:t>friends</a:t>
            </a:r>
            <a:r>
              <a:rPr lang="pt-PT" b="1" dirty="0"/>
              <a:t> </a:t>
            </a:r>
            <a:r>
              <a:rPr lang="pt-PT" b="1" dirty="0" err="1"/>
              <a:t>and</a:t>
            </a:r>
            <a:r>
              <a:rPr lang="pt-PT" b="1" dirty="0"/>
              <a:t> </a:t>
            </a:r>
            <a:r>
              <a:rPr lang="pt-PT" b="1" dirty="0" err="1"/>
              <a:t>music</a:t>
            </a:r>
            <a:r>
              <a:rPr lang="pt-PT" b="1" dirty="0"/>
              <a:t>, </a:t>
            </a:r>
            <a:endParaRPr lang="pt-PT" b="1" dirty="0" smtClean="0"/>
          </a:p>
          <a:p>
            <a:pPr marL="514350" indent="-514350">
              <a:spcBef>
                <a:spcPts val="580"/>
              </a:spcBef>
              <a:defRPr/>
            </a:pPr>
            <a:endParaRPr lang="pt-PT" b="1" dirty="0"/>
          </a:p>
          <a:p>
            <a:pPr marL="514350" indent="-514350">
              <a:spcBef>
                <a:spcPts val="580"/>
              </a:spcBef>
              <a:defRPr/>
            </a:pPr>
            <a:r>
              <a:rPr lang="pt-PT" b="1" dirty="0"/>
              <a:t>I </a:t>
            </a:r>
            <a:r>
              <a:rPr lang="pt-PT" b="1" dirty="0" err="1"/>
              <a:t>have</a:t>
            </a:r>
            <a:r>
              <a:rPr lang="pt-PT" b="1" dirty="0"/>
              <a:t> 600 </a:t>
            </a:r>
            <a:r>
              <a:rPr lang="pt-PT" b="1" dirty="0" err="1"/>
              <a:t>and</a:t>
            </a:r>
            <a:r>
              <a:rPr lang="pt-PT" b="1" dirty="0"/>
              <a:t> </a:t>
            </a:r>
            <a:r>
              <a:rPr lang="pt-PT" b="1" dirty="0" err="1"/>
              <a:t>something</a:t>
            </a:r>
            <a:r>
              <a:rPr lang="pt-PT" b="1" dirty="0"/>
              <a:t> </a:t>
            </a:r>
            <a:r>
              <a:rPr lang="pt-PT" b="1" dirty="0" err="1"/>
              <a:t>friends</a:t>
            </a:r>
            <a:r>
              <a:rPr lang="pt-PT" b="1" dirty="0"/>
              <a:t> </a:t>
            </a:r>
            <a:r>
              <a:rPr lang="pt-PT" b="1" dirty="0" err="1"/>
              <a:t>in</a:t>
            </a:r>
            <a:r>
              <a:rPr lang="pt-PT" b="1" dirty="0"/>
              <a:t> </a:t>
            </a:r>
            <a:r>
              <a:rPr lang="pt-PT" b="1" dirty="0" err="1"/>
              <a:t>facebook</a:t>
            </a:r>
            <a:r>
              <a:rPr lang="pt-PT" b="1" dirty="0" smtClean="0"/>
              <a:t>,</a:t>
            </a:r>
          </a:p>
          <a:p>
            <a:pPr marL="514350" indent="-514350">
              <a:spcBef>
                <a:spcPts val="580"/>
              </a:spcBef>
              <a:defRPr/>
            </a:pPr>
            <a:endParaRPr lang="pt-PT" b="1" dirty="0"/>
          </a:p>
          <a:p>
            <a:pPr marL="514350" indent="-514350">
              <a:spcBef>
                <a:spcPts val="580"/>
              </a:spcBef>
              <a:defRPr/>
            </a:pPr>
            <a:r>
              <a:rPr lang="pt-PT" b="1" dirty="0"/>
              <a:t>643 </a:t>
            </a:r>
            <a:r>
              <a:rPr lang="pt-PT" b="1" dirty="0" err="1"/>
              <a:t>in</a:t>
            </a:r>
            <a:r>
              <a:rPr lang="pt-PT" b="1" dirty="0"/>
              <a:t> hi5, </a:t>
            </a:r>
            <a:endParaRPr lang="pt-PT" b="1" dirty="0" smtClean="0"/>
          </a:p>
          <a:p>
            <a:pPr marL="514350" indent="-514350">
              <a:spcBef>
                <a:spcPts val="580"/>
              </a:spcBef>
              <a:defRPr/>
            </a:pPr>
            <a:endParaRPr lang="pt-PT" b="1" dirty="0"/>
          </a:p>
          <a:p>
            <a:pPr marL="514350" indent="-514350">
              <a:spcBef>
                <a:spcPts val="580"/>
              </a:spcBef>
              <a:defRPr/>
            </a:pPr>
            <a:r>
              <a:rPr lang="pt-PT" b="1" dirty="0" err="1"/>
              <a:t>Have</a:t>
            </a:r>
            <a:r>
              <a:rPr lang="pt-PT" b="1" dirty="0"/>
              <a:t> </a:t>
            </a:r>
            <a:r>
              <a:rPr lang="pt-PT" b="1" dirty="0" err="1"/>
              <a:t>my</a:t>
            </a:r>
            <a:r>
              <a:rPr lang="pt-PT" b="1" dirty="0"/>
              <a:t> </a:t>
            </a:r>
            <a:r>
              <a:rPr lang="pt-PT" b="1" dirty="0" err="1"/>
              <a:t>own</a:t>
            </a:r>
            <a:r>
              <a:rPr lang="pt-PT" b="1" dirty="0"/>
              <a:t> </a:t>
            </a:r>
            <a:r>
              <a:rPr lang="pt-PT" b="1" dirty="0" smtClean="0"/>
              <a:t>website</a:t>
            </a:r>
            <a:r>
              <a:rPr lang="pt-PT" b="1" dirty="0"/>
              <a:t> </a:t>
            </a:r>
            <a:r>
              <a:rPr lang="pt-PT" b="1" dirty="0" smtClean="0"/>
              <a:t>(</a:t>
            </a:r>
            <a:r>
              <a:rPr lang="pt-PT" b="1" dirty="0" smtClean="0">
                <a:hlinkClick r:id="rId2"/>
              </a:rPr>
              <a:t>WWW.PEDROCOELHOSO.WEEBLY.COM</a:t>
            </a:r>
            <a:r>
              <a:rPr lang="pt-PT" b="1" dirty="0" smtClean="0"/>
              <a:t>)</a:t>
            </a:r>
          </a:p>
          <a:p>
            <a:pPr marL="514350" indent="-514350">
              <a:spcBef>
                <a:spcPts val="580"/>
              </a:spcBef>
              <a:defRPr/>
            </a:pPr>
            <a:endParaRPr lang="pt-PT" b="1" dirty="0"/>
          </a:p>
          <a:p>
            <a:pPr marL="514350" indent="-514350">
              <a:spcBef>
                <a:spcPts val="580"/>
              </a:spcBef>
              <a:defRPr/>
            </a:pPr>
            <a:r>
              <a:rPr lang="pt-PT" b="1" dirty="0" smtClean="0"/>
              <a:t> </a:t>
            </a:r>
            <a:r>
              <a:rPr lang="pt-PT" b="1" dirty="0" err="1" smtClean="0"/>
              <a:t>My</a:t>
            </a:r>
            <a:r>
              <a:rPr lang="pt-PT" b="1" dirty="0" smtClean="0"/>
              <a:t> </a:t>
            </a:r>
            <a:r>
              <a:rPr lang="pt-PT" b="1" dirty="0" err="1"/>
              <a:t>own</a:t>
            </a:r>
            <a:r>
              <a:rPr lang="pt-PT" b="1" dirty="0"/>
              <a:t> </a:t>
            </a:r>
            <a:r>
              <a:rPr lang="pt-PT" b="1" dirty="0" err="1" smtClean="0"/>
              <a:t>book</a:t>
            </a:r>
            <a:r>
              <a:rPr lang="pt-PT" b="1" dirty="0" smtClean="0"/>
              <a:t> </a:t>
            </a:r>
          </a:p>
          <a:p>
            <a:pPr marL="514350" indent="-514350">
              <a:spcBef>
                <a:spcPts val="580"/>
              </a:spcBef>
              <a:defRPr/>
            </a:pPr>
            <a:endParaRPr lang="pt-PT" b="1" dirty="0"/>
          </a:p>
          <a:p>
            <a:pPr marL="514350" indent="-514350">
              <a:spcBef>
                <a:spcPts val="580"/>
              </a:spcBef>
              <a:defRPr/>
            </a:pPr>
            <a:r>
              <a:rPr lang="pt-PT" b="1" dirty="0" smtClean="0"/>
              <a:t> </a:t>
            </a:r>
            <a:r>
              <a:rPr lang="pt-PT" b="1" dirty="0" err="1"/>
              <a:t>Last</a:t>
            </a:r>
            <a:r>
              <a:rPr lang="pt-PT" b="1" dirty="0"/>
              <a:t> </a:t>
            </a:r>
            <a:r>
              <a:rPr lang="pt-PT" b="1" dirty="0" err="1"/>
              <a:t>book</a:t>
            </a:r>
            <a:r>
              <a:rPr lang="pt-PT" b="1" dirty="0"/>
              <a:t> </a:t>
            </a:r>
            <a:r>
              <a:rPr lang="pt-PT" b="1" dirty="0" err="1"/>
              <a:t>that</a:t>
            </a:r>
            <a:r>
              <a:rPr lang="pt-PT" b="1" dirty="0"/>
              <a:t> i </a:t>
            </a:r>
            <a:r>
              <a:rPr lang="pt-PT" b="1" dirty="0" err="1"/>
              <a:t>read</a:t>
            </a:r>
            <a:r>
              <a:rPr lang="pt-PT" b="1" dirty="0"/>
              <a:t> </a:t>
            </a:r>
            <a:r>
              <a:rPr lang="pt-PT" b="1" dirty="0" err="1"/>
              <a:t>was</a:t>
            </a:r>
            <a:r>
              <a:rPr lang="pt-PT" b="1" dirty="0"/>
              <a:t> “</a:t>
            </a:r>
            <a:r>
              <a:rPr lang="pt-PT" b="1" dirty="0" err="1"/>
              <a:t>Present</a:t>
            </a:r>
            <a:r>
              <a:rPr lang="pt-PT" b="1" dirty="0"/>
              <a:t> </a:t>
            </a:r>
            <a:r>
              <a:rPr lang="pt-PT" b="1" dirty="0" err="1"/>
              <a:t>like</a:t>
            </a:r>
            <a:r>
              <a:rPr lang="pt-PT" b="1" dirty="0"/>
              <a:t> </a:t>
            </a:r>
            <a:r>
              <a:rPr lang="pt-PT" b="1" dirty="0" err="1"/>
              <a:t>steve</a:t>
            </a:r>
            <a:r>
              <a:rPr lang="pt-PT" b="1" dirty="0"/>
              <a:t> </a:t>
            </a:r>
            <a:r>
              <a:rPr lang="pt-PT" b="1" dirty="0" err="1"/>
              <a:t>jobs</a:t>
            </a:r>
            <a:r>
              <a:rPr lang="pt-PT" b="1" dirty="0" smtClean="0"/>
              <a:t>”</a:t>
            </a:r>
          </a:p>
          <a:p>
            <a:pPr marL="514350" indent="-514350">
              <a:spcBef>
                <a:spcPts val="580"/>
              </a:spcBef>
              <a:defRPr/>
            </a:pPr>
            <a:endParaRPr lang="pt-PT" b="1" dirty="0" smtClean="0"/>
          </a:p>
          <a:p>
            <a:pPr marL="514350" indent="-514350">
              <a:spcBef>
                <a:spcPts val="580"/>
              </a:spcBef>
              <a:defRPr/>
            </a:pPr>
            <a:r>
              <a:rPr lang="pt-PT" b="1" dirty="0" smtClean="0"/>
              <a:t>  I </a:t>
            </a:r>
            <a:r>
              <a:rPr lang="pt-PT" b="1" dirty="0" err="1" smtClean="0"/>
              <a:t>like</a:t>
            </a:r>
            <a:r>
              <a:rPr lang="pt-PT" b="1" dirty="0" smtClean="0"/>
              <a:t> </a:t>
            </a:r>
            <a:r>
              <a:rPr lang="pt-PT" b="1" dirty="0" err="1"/>
              <a:t>beer</a:t>
            </a:r>
            <a:r>
              <a:rPr lang="pt-PT" b="1" dirty="0"/>
              <a:t>, </a:t>
            </a:r>
            <a:r>
              <a:rPr lang="pt-PT" b="1" dirty="0" err="1"/>
              <a:t>and</a:t>
            </a:r>
            <a:r>
              <a:rPr lang="pt-PT" b="1" dirty="0"/>
              <a:t> more a </a:t>
            </a:r>
            <a:r>
              <a:rPr lang="pt-PT" b="1" dirty="0" err="1"/>
              <a:t>less</a:t>
            </a:r>
            <a:r>
              <a:rPr lang="pt-PT" b="1" dirty="0"/>
              <a:t> </a:t>
            </a:r>
            <a:r>
              <a:rPr lang="pt-PT" b="1" dirty="0" err="1"/>
              <a:t>the</a:t>
            </a:r>
            <a:r>
              <a:rPr lang="pt-PT" b="1" dirty="0"/>
              <a:t> </a:t>
            </a:r>
            <a:r>
              <a:rPr lang="pt-PT" b="1" dirty="0" err="1"/>
              <a:t>same</a:t>
            </a:r>
            <a:r>
              <a:rPr lang="pt-PT" b="1" dirty="0"/>
              <a:t> </a:t>
            </a:r>
            <a:r>
              <a:rPr lang="pt-PT" b="1" dirty="0" err="1"/>
              <a:t>things</a:t>
            </a:r>
            <a:r>
              <a:rPr lang="pt-PT" b="1" dirty="0"/>
              <a:t> </a:t>
            </a:r>
            <a:r>
              <a:rPr lang="pt-PT" b="1" dirty="0" err="1"/>
              <a:t>than</a:t>
            </a:r>
            <a:r>
              <a:rPr lang="pt-PT" b="1" dirty="0"/>
              <a:t> </a:t>
            </a:r>
            <a:r>
              <a:rPr lang="pt-PT" b="1" dirty="0" err="1"/>
              <a:t>all</a:t>
            </a:r>
            <a:r>
              <a:rPr lang="pt-PT" b="1" dirty="0"/>
              <a:t> </a:t>
            </a:r>
            <a:r>
              <a:rPr lang="pt-PT" b="1" dirty="0" err="1"/>
              <a:t>of</a:t>
            </a:r>
            <a:r>
              <a:rPr lang="pt-PT" b="1" dirty="0"/>
              <a:t> </a:t>
            </a:r>
            <a:r>
              <a:rPr lang="pt-PT" b="1" dirty="0" err="1"/>
              <a:t>you</a:t>
            </a:r>
            <a:r>
              <a:rPr lang="pt-PT" b="1" dirty="0"/>
              <a:t>..WE ARE NOT DIFFERENT</a:t>
            </a:r>
          </a:p>
        </p:txBody>
      </p:sp>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Posição do Texto 3"/>
          <p:cNvSpPr>
            <a:spLocks noGrp="1"/>
          </p:cNvSpPr>
          <p:nvPr>
            <p:ph type="body" idx="2"/>
          </p:nvPr>
        </p:nvSpPr>
        <p:spPr>
          <a:xfrm>
            <a:off x="457200" y="214313"/>
            <a:ext cx="3008313" cy="5911850"/>
          </a:xfrm>
        </p:spPr>
        <p:txBody>
          <a:bodyPr/>
          <a:lstStyle/>
          <a:p>
            <a:pPr eaLnBrk="1" hangingPunct="1"/>
            <a:r>
              <a:rPr lang="pt-PT" sz="2800" b="1" smtClean="0">
                <a:solidFill>
                  <a:srgbClr val="FF0000"/>
                </a:solidFill>
              </a:rPr>
              <a:t>2. My life</a:t>
            </a:r>
          </a:p>
          <a:p>
            <a:pPr eaLnBrk="1" hangingPunct="1"/>
            <a:endParaRPr lang="pt-PT" sz="2800" b="1" smtClean="0">
              <a:solidFill>
                <a:srgbClr val="FF0000"/>
              </a:solidFill>
            </a:endParaRPr>
          </a:p>
        </p:txBody>
      </p:sp>
      <p:pic>
        <p:nvPicPr>
          <p:cNvPr id="12291" name="Marcador de Posição de Conteúdo 4" descr="filo... 005.jpg"/>
          <p:cNvPicPr>
            <a:picLocks noGrp="1" noChangeAspect="1"/>
          </p:cNvPicPr>
          <p:nvPr>
            <p:ph sz="half" idx="1"/>
          </p:nvPr>
        </p:nvPicPr>
        <p:blipFill>
          <a:blip r:embed="rId2" cstate="print"/>
          <a:srcRect/>
          <a:stretch>
            <a:fillRect/>
          </a:stretch>
        </p:blipFill>
        <p:spPr>
          <a:xfrm>
            <a:off x="4071938" y="214313"/>
            <a:ext cx="4857750" cy="2435225"/>
          </a:xfrm>
        </p:spPr>
      </p:pic>
      <p:pic>
        <p:nvPicPr>
          <p:cNvPr id="12292" name="Imagem 12" descr="lihdkjgdkjhws.jpg"/>
          <p:cNvPicPr>
            <a:picLocks noChangeAspect="1"/>
          </p:cNvPicPr>
          <p:nvPr/>
        </p:nvPicPr>
        <p:blipFill>
          <a:blip r:embed="rId3" cstate="print"/>
          <a:srcRect/>
          <a:stretch>
            <a:fillRect/>
          </a:stretch>
        </p:blipFill>
        <p:spPr bwMode="auto">
          <a:xfrm>
            <a:off x="428625" y="857250"/>
            <a:ext cx="3560763" cy="5786438"/>
          </a:xfrm>
          <a:prstGeom prst="rect">
            <a:avLst/>
          </a:prstGeom>
          <a:noFill/>
          <a:ln w="9525">
            <a:noFill/>
            <a:miter lim="800000"/>
            <a:headEnd/>
            <a:tailEnd/>
          </a:ln>
        </p:spPr>
      </p:pic>
      <p:pic>
        <p:nvPicPr>
          <p:cNvPr id="12293" name="Imagem 13" descr="resize[5].jpg"/>
          <p:cNvPicPr>
            <a:picLocks noChangeAspect="1"/>
          </p:cNvPicPr>
          <p:nvPr/>
        </p:nvPicPr>
        <p:blipFill>
          <a:blip r:embed="rId4" cstate="print"/>
          <a:srcRect/>
          <a:stretch>
            <a:fillRect/>
          </a:stretch>
        </p:blipFill>
        <p:spPr bwMode="auto">
          <a:xfrm>
            <a:off x="6667500" y="4714875"/>
            <a:ext cx="2262188" cy="1785938"/>
          </a:xfrm>
          <a:prstGeom prst="rect">
            <a:avLst/>
          </a:prstGeom>
          <a:noFill/>
          <a:ln w="9525">
            <a:noFill/>
            <a:miter lim="800000"/>
            <a:headEnd/>
            <a:tailEnd/>
          </a:ln>
        </p:spPr>
      </p:pic>
      <p:pic>
        <p:nvPicPr>
          <p:cNvPr id="12294" name="Imagem 14" descr="Levanta-te e Ri 032.jpg"/>
          <p:cNvPicPr>
            <a:picLocks noChangeAspect="1"/>
          </p:cNvPicPr>
          <p:nvPr/>
        </p:nvPicPr>
        <p:blipFill>
          <a:blip r:embed="rId5" cstate="print"/>
          <a:srcRect/>
          <a:stretch>
            <a:fillRect/>
          </a:stretch>
        </p:blipFill>
        <p:spPr bwMode="auto">
          <a:xfrm>
            <a:off x="6572250" y="2857500"/>
            <a:ext cx="2357438" cy="1660525"/>
          </a:xfrm>
          <a:prstGeom prst="rect">
            <a:avLst/>
          </a:prstGeom>
          <a:noFill/>
          <a:ln w="9525">
            <a:noFill/>
            <a:miter lim="800000"/>
            <a:headEnd/>
            <a:tailEnd/>
          </a:ln>
        </p:spPr>
      </p:pic>
      <p:pic>
        <p:nvPicPr>
          <p:cNvPr id="12295" name="Imagem 7" descr="DSC00017.JPG"/>
          <p:cNvPicPr>
            <a:picLocks noChangeAspect="1"/>
          </p:cNvPicPr>
          <p:nvPr/>
        </p:nvPicPr>
        <p:blipFill>
          <a:blip r:embed="rId6" cstate="print"/>
          <a:srcRect/>
          <a:stretch>
            <a:fillRect/>
          </a:stretch>
        </p:blipFill>
        <p:spPr bwMode="auto">
          <a:xfrm>
            <a:off x="4071938" y="2714625"/>
            <a:ext cx="2428875" cy="3929063"/>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162</TotalTime>
  <Words>1577</Words>
  <Application>Microsoft Office PowerPoint</Application>
  <PresentationFormat>Apresentação no Ecrã (4:3)</PresentationFormat>
  <Paragraphs>292</Paragraphs>
  <Slides>34</Slides>
  <Notes>0</Notes>
  <HiddenSlides>0</HiddenSlides>
  <MMClips>0</MMClips>
  <ScaleCrop>false</ScaleCrop>
  <HeadingPairs>
    <vt:vector size="4" baseType="variant">
      <vt:variant>
        <vt:lpstr>Tema</vt:lpstr>
      </vt:variant>
      <vt:variant>
        <vt:i4>1</vt:i4>
      </vt:variant>
      <vt:variant>
        <vt:lpstr>Títulos dos diapositivos</vt:lpstr>
      </vt:variant>
      <vt:variant>
        <vt:i4>34</vt:i4>
      </vt:variant>
    </vt:vector>
  </HeadingPairs>
  <TitlesOfParts>
    <vt:vector size="35" baseType="lpstr">
      <vt:lpstr>Aspecto</vt:lpstr>
      <vt:lpstr>Diapositivo 1</vt:lpstr>
      <vt:lpstr>Diapositivo 2</vt:lpstr>
      <vt:lpstr>Diapositivo 3</vt:lpstr>
      <vt:lpstr>    “THINK OUTSIDE THE BOX”</vt:lpstr>
      <vt:lpstr>Diapositivo 5</vt:lpstr>
      <vt:lpstr>AGENDA</vt:lpstr>
      <vt:lpstr>Diapositivo 7</vt:lpstr>
      <vt:lpstr>IN LIFE:</vt:lpstr>
      <vt:lpstr>Diapositivo 9</vt:lpstr>
      <vt:lpstr>3.Think big… Success and failure…</vt:lpstr>
      <vt:lpstr>„Brick walls are there to separate you from those who don‘t really want it“</vt:lpstr>
      <vt:lpstr>Monkey effect…</vt:lpstr>
      <vt:lpstr>         4.CLASSES</vt:lpstr>
      <vt:lpstr>Diapositivo 14</vt:lpstr>
      <vt:lpstr>Diapositivo 15</vt:lpstr>
      <vt:lpstr>Diapositivo 16</vt:lpstr>
      <vt:lpstr>Diapositivo 17</vt:lpstr>
      <vt:lpstr>Diapositivo 18</vt:lpstr>
      <vt:lpstr>Diapositivo 19</vt:lpstr>
      <vt:lpstr>Diapositivo 20</vt:lpstr>
      <vt:lpstr>Diapositivo 21</vt:lpstr>
      <vt:lpstr>Diapositivo 22</vt:lpstr>
      <vt:lpstr>Diapositivo 23</vt:lpstr>
      <vt:lpstr>Diapositivo 24</vt:lpstr>
      <vt:lpstr>Diapositivo 25</vt:lpstr>
      <vt:lpstr>Diapositivo 26</vt:lpstr>
      <vt:lpstr>Diapositivo 27</vt:lpstr>
      <vt:lpstr>Diapositivo 28</vt:lpstr>
      <vt:lpstr>Diapositivo 29</vt:lpstr>
      <vt:lpstr>Diapositivo 30</vt:lpstr>
      <vt:lpstr>Diapositivo 31</vt:lpstr>
      <vt:lpstr>Diapositivo 32</vt:lpstr>
      <vt:lpstr>Diapositivo 33</vt:lpstr>
      <vt:lpstr>THAT‘S ALL FOLKS!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Pedro</dc:creator>
  <cp:lastModifiedBy>Pedro</cp:lastModifiedBy>
  <cp:revision>17</cp:revision>
  <dcterms:created xsi:type="dcterms:W3CDTF">2010-09-05T17:07:48Z</dcterms:created>
  <dcterms:modified xsi:type="dcterms:W3CDTF">2010-09-05T21:24:42Z</dcterms:modified>
</cp:coreProperties>
</file>